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2" r:id="rId2"/>
    <p:sldId id="256" r:id="rId3"/>
    <p:sldId id="265" r:id="rId4"/>
    <p:sldId id="258" r:id="rId5"/>
    <p:sldId id="257" r:id="rId6"/>
    <p:sldId id="259" r:id="rId7"/>
    <p:sldId id="260" r:id="rId8"/>
    <p:sldId id="266" r:id="rId9"/>
    <p:sldId id="267" r:id="rId10"/>
    <p:sldId id="261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7342983-0E63-45C2-A249-482744C52CD8}">
          <p14:sldIdLst>
            <p14:sldId id="262"/>
            <p14:sldId id="256"/>
            <p14:sldId id="265"/>
          </p14:sldIdLst>
        </p14:section>
        <p14:section name="Oddíl bez názvu" id="{778AD4D1-2532-4D4A-961F-492B15ED2270}">
          <p14:sldIdLst>
            <p14:sldId id="258"/>
            <p14:sldId id="257"/>
            <p14:sldId id="259"/>
            <p14:sldId id="260"/>
            <p14:sldId id="266"/>
            <p14:sldId id="267"/>
            <p14:sldId id="261"/>
            <p14:sldId id="268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89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1C7C-5812-4C63-B175-97C01A64620C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37E6C-B769-416D-8825-97B773E05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1C7C-5812-4C63-B175-97C01A64620C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37E6C-B769-416D-8825-97B773E0518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1C7C-5812-4C63-B175-97C01A64620C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37E6C-B769-416D-8825-97B773E05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1C7C-5812-4C63-B175-97C01A64620C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37E6C-B769-416D-8825-97B773E051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1C7C-5812-4C63-B175-97C01A64620C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37E6C-B769-416D-8825-97B773E05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1C7C-5812-4C63-B175-97C01A64620C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37E6C-B769-416D-8825-97B773E05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1C7C-5812-4C63-B175-97C01A64620C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37E6C-B769-416D-8825-97B773E05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1C7C-5812-4C63-B175-97C01A64620C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37E6C-B769-416D-8825-97B773E0518C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1C7C-5812-4C63-B175-97C01A64620C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37E6C-B769-416D-8825-97B773E0518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1C7C-5812-4C63-B175-97C01A64620C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37E6C-B769-416D-8825-97B773E05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31C7C-5812-4C63-B175-97C01A64620C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37E6C-B769-416D-8825-97B773E0518C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9E31C7C-5812-4C63-B175-97C01A64620C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1437E6C-B769-416D-8825-97B773E0518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mpampum.net/bubblr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mpampum.net/bubblr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mpampum.net/bubblr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english.britishcouncil.org/en/" TargetMode="External"/><Relationship Id="rId2" Type="http://schemas.openxmlformats.org/officeDocument/2006/relationships/hyperlink" Target="http://www.pimpampum.net/bubblr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mpampum.net/bubbl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256584"/>
          </a:xfrm>
        </p:spPr>
        <p:txBody>
          <a:bodyPr>
            <a:normAutofit fontScale="47500" lnSpcReduction="20000"/>
          </a:bodyPr>
          <a:lstStyle/>
          <a:p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i="1" dirty="0">
              <a:latin typeface="Times New Roman" pitchFamily="18" charset="0"/>
              <a:cs typeface="Times New Roman" pitchFamily="18" charset="0"/>
            </a:endParaRPr>
          </a:p>
          <a:p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i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13.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4. 2013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Projekt: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Kvalitní výuka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CZ.1.07/1.5.00/34.0731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Číslo DUM: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VY_22_INOVACE_46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Jméno autora: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Linda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Libenská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Název práce: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dream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holidays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angličtina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Časová dotace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45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minut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Vzdělávací cíl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Upevnění slovní zásoby týkající se témat – Prázdniny, dovolená.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Počítačová učebna s připojením internetu pro studenty. Počítač s projektorem pro učitele.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Poznámka: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Studenti pracují  ve dvojicích nebo skupinách u jednoho počítače. Je to skupinová práce.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Inovace: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apojení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audiovizuální techniky do výuky.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 flipV="1">
            <a:off x="457200" y="116632"/>
            <a:ext cx="8229600" cy="22169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4664"/>
            <a:ext cx="5688632" cy="1194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986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Bubblr</a:t>
            </a:r>
            <a:r>
              <a:rPr lang="cs-CZ" sz="4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4800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sz="4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stories</a:t>
            </a:r>
            <a:endParaRPr lang="cs-CZ" sz="48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99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54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teachers</a:t>
            </a:r>
            <a:r>
              <a:rPr lang="cs-CZ" sz="54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27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Bubblr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project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by Pimpampum.net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based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Flickr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images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Bubblr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8363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First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think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dream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holidays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and set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task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students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create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stories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Bubblr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1884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topic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story,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e.g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dream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holidays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brainstorming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students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different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types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holidays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Students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work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groups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create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their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own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stories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their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dream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holidays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Go to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Bubblr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>
                <a:latin typeface="Times New Roman" pitchFamily="18" charset="0"/>
                <a:cs typeface="Times New Roman" pitchFamily="18" charset="0"/>
                <a:hlinkClick r:id="rId2"/>
              </a:rPr>
              <a:t>http://www.pimpampum.net/bubblr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Set </a:t>
            </a:r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task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students</a:t>
            </a:r>
            <a:endParaRPr lang="cs-CZ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210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Go to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Bubblr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>
                <a:latin typeface="Times New Roman" pitchFamily="18" charset="0"/>
                <a:cs typeface="Times New Roman" pitchFamily="18" charset="0"/>
                <a:hlinkClick r:id="rId2"/>
              </a:rPr>
              <a:t>http://www.pimpampum.net/bubblr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Enter 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key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Tag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box and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Go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Bubblr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project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by Pimpampum.net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based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Flickr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images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Scroll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through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thumbnails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top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thumbnails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scroll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automatically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place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mouse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curser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near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right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side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screen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show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next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more. </a:t>
            </a:r>
          </a:p>
          <a:p>
            <a:pPr lvl="0"/>
            <a:r>
              <a:rPr lang="cs-CZ" dirty="0" err="1"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appropriate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image and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drag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middle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/>
            <a:r>
              <a:rPr lang="cs-CZ" dirty="0" err="1">
                <a:latin typeface="Times New Roman" pitchFamily="18" charset="0"/>
                <a:cs typeface="Times New Roman" pitchFamily="18" charset="0"/>
              </a:rPr>
              <a:t>Drag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speech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bubble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onto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image and enter text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speech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bubble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More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images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dragged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centre,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either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onto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previous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image to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replace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either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side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image to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strip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/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Publish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enter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details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Done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lvl="0"/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View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Archive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strip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archive (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listed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).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to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unique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URL.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work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Bubblr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780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students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32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196752"/>
            <a:ext cx="7408333" cy="492941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Go to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Bubblr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>
                <a:latin typeface="Times New Roman" pitchFamily="18" charset="0"/>
                <a:cs typeface="Times New Roman" pitchFamily="18" charset="0"/>
                <a:hlinkClick r:id="rId2"/>
              </a:rPr>
              <a:t>http://www.pimpampum.net/bubblr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Enter 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key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Tag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box and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Go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Bubblr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project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by Pimpampum.net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based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Flickr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images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Scroll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through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thumbnails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top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thumbnails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scroll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automatically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place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mouse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curser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near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right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side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screen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show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next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more. </a:t>
            </a:r>
          </a:p>
          <a:p>
            <a:pPr lvl="0"/>
            <a:r>
              <a:rPr lang="cs-CZ" dirty="0" err="1"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appropriate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image and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drag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middle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/>
            <a:r>
              <a:rPr lang="cs-CZ" dirty="0" err="1">
                <a:latin typeface="Times New Roman" pitchFamily="18" charset="0"/>
                <a:cs typeface="Times New Roman" pitchFamily="18" charset="0"/>
              </a:rPr>
              <a:t>Drag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speech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bubble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onto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image and enter text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speech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bubble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More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images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dragged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centre,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either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onto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previous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image to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replace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either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side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image to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strip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/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Publish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enter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details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Done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lvl="0"/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View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Archive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strip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archive (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listed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).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Click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to 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unique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URL.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work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Bubblr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928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example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strip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u="sng" dirty="0">
                <a:latin typeface="Times New Roman" pitchFamily="18" charset="0"/>
                <a:cs typeface="Times New Roman" pitchFamily="18" charset="0"/>
                <a:hlinkClick r:id="rId2"/>
              </a:rPr>
              <a:t>http://www.pimpampum.net/bubblr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under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″Linda″ – ″My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dream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holidays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″.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>
                <a:hlinkClick r:id="rId3"/>
              </a:rPr>
              <a:t>http://learnenglish.britishcouncil.org/en/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47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ideas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27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065315"/>
          </a:xfrm>
        </p:spPr>
        <p:txBody>
          <a:bodyPr/>
          <a:lstStyle/>
          <a:p>
            <a:pPr lvl="0"/>
            <a:r>
              <a:rPr lang="cs-CZ" u="sng" dirty="0">
                <a:latin typeface="Times New Roman" pitchFamily="18" charset="0"/>
                <a:cs typeface="Times New Roman" pitchFamily="18" charset="0"/>
                <a:hlinkClick r:id="rId2"/>
              </a:rPr>
              <a:t>http://www.pimpampum.net/bubblr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904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263</TotalTime>
  <Words>465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Prezentace aplikace PowerPoint</vt:lpstr>
      <vt:lpstr>Bubblr – picture stories</vt:lpstr>
      <vt:lpstr>For teachers:</vt:lpstr>
      <vt:lpstr>What is Bubblr?</vt:lpstr>
      <vt:lpstr>How to create picture stories at Bubblr?</vt:lpstr>
      <vt:lpstr>Set the task to students</vt:lpstr>
      <vt:lpstr>How to work with Bubblr? </vt:lpstr>
      <vt:lpstr>For students:</vt:lpstr>
      <vt:lpstr>How to work with Bubblr? </vt:lpstr>
      <vt:lpstr>Prezentace aplikace PowerPoint</vt:lpstr>
      <vt:lpstr>Prezentace aplikace PowerPoint</vt:lpstr>
      <vt:lpstr>Použité zdroje:</vt:lpstr>
    </vt:vector>
  </TitlesOfParts>
  <Company>KJKH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Bubblr – picture stories</dc:title>
  <dc:creator>Linda Libenská</dc:creator>
  <cp:lastModifiedBy>Linda Libenská</cp:lastModifiedBy>
  <cp:revision>12</cp:revision>
  <dcterms:created xsi:type="dcterms:W3CDTF">2013-04-06T17:41:29Z</dcterms:created>
  <dcterms:modified xsi:type="dcterms:W3CDTF">2013-09-23T11:49:46Z</dcterms:modified>
</cp:coreProperties>
</file>