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310" r:id="rId2"/>
    <p:sldId id="256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31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A401BB-C70E-401F-B2EE-89F29C621531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452986-7B36-4364-BD40-2FC776334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32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452986-7B36-4364-BD40-2FC77633455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50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Verdana" pitchFamily="34" charset="0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Verdana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fld id="{E643B64A-65AD-4486-9A1E-EB5CE028322E}" type="datetimeFigureOut">
              <a:rPr lang="cs-CZ" smtClean="0"/>
              <a:pPr/>
              <a:t>11.11.2014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fld id="{F62CA811-8268-4455-B04C-6BA2697B90A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Verdana" pitchFamily="34" charset="0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Verdana" pitchFamily="34" charset="0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Verdana" pitchFamily="34" charset="0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Verdana" pitchFamily="34" charset="0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Verdana" pitchFamily="34" charset="0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Verdana" pitchFamily="34" charset="0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12. 4. 2013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VY_32_INOVACE_184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Rukodělné textilní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techniky 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Seznámení s rukodělnými textilními technikami.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vzorky technik.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si vyzkouší jednoduché techniky.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</a:t>
            </a:r>
            <a:r>
              <a:rPr lang="cs-CZ" sz="1200" dirty="0" smtClean="0">
                <a:solidFill>
                  <a:schemeClr val="tx2"/>
                </a:solidFill>
                <a:ea typeface="Calibri"/>
                <a:cs typeface="TimesNewRomanPSMT"/>
              </a:rPr>
              <a:t>výkladu nového učiva, </a:t>
            </a:r>
            <a:r>
              <a:rPr lang="cs-CZ" sz="1200" dirty="0" smtClean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2194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a typeface="Verdana" pitchFamily="34" charset="0"/>
                <a:cs typeface="Verdana" pitchFamily="34" charset="0"/>
              </a:rPr>
              <a:t>Rukodělné textilní </a:t>
            </a:r>
            <a:r>
              <a:rPr lang="cs-CZ" dirty="0" smtClean="0">
                <a:ea typeface="Verdana" pitchFamily="34" charset="0"/>
                <a:cs typeface="Verdana" pitchFamily="34" charset="0"/>
              </a:rPr>
              <a:t>techniky 1 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4365104"/>
            <a:ext cx="4320480" cy="1752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Technologie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1.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ročník</a:t>
            </a:r>
          </a:p>
          <a:p>
            <a:pPr>
              <a:defRPr/>
            </a:pPr>
            <a:r>
              <a:rPr lang="cs-CZ" sz="1700" dirty="0">
                <a:latin typeface="Verdana" pitchFamily="34" charset="0"/>
                <a:ea typeface="Verdana" pitchFamily="34" charset="0"/>
                <a:cs typeface="Verdana" pitchFamily="34" charset="0"/>
              </a:rPr>
              <a:t>Design interiéru a bytových </a:t>
            </a:r>
            <a:r>
              <a:rPr lang="cs-CZ" sz="17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doplňků</a:t>
            </a:r>
            <a:endParaRPr lang="cs-CZ" sz="17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325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/>
              <a:t>obsah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000066"/>
                </a:solidFill>
              </a:rPr>
              <a:t>Rukodělné textilní </a:t>
            </a:r>
            <a:r>
              <a:rPr lang="cs-CZ" sz="3200" dirty="0" smtClean="0">
                <a:solidFill>
                  <a:srgbClr val="000066"/>
                </a:solidFill>
              </a:rPr>
              <a:t>techniky</a:t>
            </a:r>
            <a:r>
              <a:rPr lang="cs-CZ" sz="3200" dirty="0">
                <a:solidFill>
                  <a:srgbClr val="000066"/>
                </a:solidFill>
              </a:rPr>
              <a:t> </a:t>
            </a:r>
            <a:r>
              <a:rPr lang="cs-CZ" sz="3200" dirty="0" smtClean="0">
                <a:solidFill>
                  <a:srgbClr val="000066"/>
                </a:solidFill>
              </a:rPr>
              <a:t>– přehled</a:t>
            </a:r>
          </a:p>
          <a:p>
            <a:r>
              <a:rPr lang="cs-CZ" sz="3200" dirty="0">
                <a:solidFill>
                  <a:srgbClr val="000066"/>
                </a:solidFill>
              </a:rPr>
              <a:t>Pletení prsty </a:t>
            </a:r>
            <a:r>
              <a:rPr lang="cs-CZ" sz="3200" dirty="0" smtClean="0">
                <a:solidFill>
                  <a:srgbClr val="000066"/>
                </a:solidFill>
              </a:rPr>
              <a:t>– řetízek</a:t>
            </a:r>
          </a:p>
          <a:p>
            <a:r>
              <a:rPr lang="pl-PL" sz="3200" dirty="0" smtClean="0">
                <a:solidFill>
                  <a:srgbClr val="000066"/>
                </a:solidFill>
              </a:rPr>
              <a:t>Obyčejný </a:t>
            </a:r>
            <a:r>
              <a:rPr lang="pl-PL" sz="3200" dirty="0">
                <a:solidFill>
                  <a:srgbClr val="000066"/>
                </a:solidFill>
              </a:rPr>
              <a:t>řetízek z jedné </a:t>
            </a:r>
            <a:r>
              <a:rPr lang="pl-PL" sz="3200" dirty="0" smtClean="0">
                <a:solidFill>
                  <a:srgbClr val="000066"/>
                </a:solidFill>
              </a:rPr>
              <a:t>nitě</a:t>
            </a:r>
          </a:p>
          <a:p>
            <a:r>
              <a:rPr lang="cs-CZ" sz="3200" dirty="0">
                <a:solidFill>
                  <a:srgbClr val="000066"/>
                </a:solidFill>
              </a:rPr>
              <a:t>Čtyřhranný řetízek ze dvou </a:t>
            </a:r>
            <a:r>
              <a:rPr lang="cs-CZ" sz="3200" dirty="0" smtClean="0">
                <a:solidFill>
                  <a:srgbClr val="000066"/>
                </a:solidFill>
              </a:rPr>
              <a:t>nití</a:t>
            </a:r>
          </a:p>
          <a:p>
            <a:r>
              <a:rPr lang="cs-CZ" sz="3200" dirty="0">
                <a:solidFill>
                  <a:srgbClr val="000066"/>
                </a:solidFill>
              </a:rPr>
              <a:t>Pletení na drátech</a:t>
            </a:r>
            <a:endParaRPr lang="cs-CZ" sz="3200" dirty="0" smtClean="0">
              <a:solidFill>
                <a:srgbClr val="000066"/>
              </a:solidFill>
            </a:endParaRPr>
          </a:p>
          <a:p>
            <a:endParaRPr lang="cs-CZ" sz="3200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86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>
                <a:ea typeface="Verdana" pitchFamily="34" charset="0"/>
                <a:cs typeface="Verdana" pitchFamily="34" charset="0"/>
              </a:rPr>
              <a:t>Rukodělné textilní techniky </a:t>
            </a:r>
            <a:r>
              <a:rPr lang="cs-CZ" cap="all" dirty="0" smtClean="0">
                <a:ea typeface="Verdana" pitchFamily="34" charset="0"/>
                <a:cs typeface="Verdana" pitchFamily="34" charset="0"/>
              </a:rPr>
              <a:t/>
            </a:r>
            <a:br>
              <a:rPr lang="cs-CZ" cap="all" dirty="0" smtClean="0">
                <a:ea typeface="Verdana" pitchFamily="34" charset="0"/>
                <a:cs typeface="Verdana" pitchFamily="34" charset="0"/>
              </a:rPr>
            </a:br>
            <a:r>
              <a:rPr lang="cs-CZ" cap="all" dirty="0" smtClean="0">
                <a:ea typeface="Verdana" pitchFamily="34" charset="0"/>
                <a:cs typeface="Verdana" pitchFamily="34" charset="0"/>
              </a:rPr>
              <a:t>- přehled</a:t>
            </a:r>
            <a:endParaRPr lang="cs-CZ" cap="all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086" y="1600200"/>
            <a:ext cx="7567827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5445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/>
              <a:t>Pletení prsty - řetízek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</a:rPr>
              <a:t>jednoduchá </a:t>
            </a:r>
            <a:r>
              <a:rPr lang="cs-CZ" sz="3200" dirty="0">
                <a:solidFill>
                  <a:srgbClr val="000066"/>
                </a:solidFill>
              </a:rPr>
              <a:t>textilní technika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jediné </a:t>
            </a:r>
            <a:r>
              <a:rPr lang="cs-CZ" sz="3200" dirty="0">
                <a:solidFill>
                  <a:srgbClr val="000066"/>
                </a:solidFill>
              </a:rPr>
              <a:t>dosažitelné nářadí – ruka a prsty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jednoduché </a:t>
            </a:r>
            <a:r>
              <a:rPr lang="cs-CZ" sz="3200" dirty="0">
                <a:solidFill>
                  <a:srgbClr val="000066"/>
                </a:solidFill>
              </a:rPr>
              <a:t>řetízky, copánky</a:t>
            </a:r>
            <a:r>
              <a:rPr lang="cs-CZ" sz="3200" dirty="0" smtClean="0">
                <a:solidFill>
                  <a:srgbClr val="000066"/>
                </a:solidFill>
              </a:rPr>
              <a:t>, šňůrky </a:t>
            </a:r>
            <a:r>
              <a:rPr lang="cs-CZ" sz="3200" dirty="0">
                <a:solidFill>
                  <a:srgbClr val="000066"/>
                </a:solidFill>
              </a:rPr>
              <a:t>a tkanice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dnes </a:t>
            </a:r>
            <a:r>
              <a:rPr lang="cs-CZ" sz="3200" dirty="0">
                <a:solidFill>
                  <a:srgbClr val="000066"/>
                </a:solidFill>
              </a:rPr>
              <a:t>– dětská hra </a:t>
            </a:r>
          </a:p>
        </p:txBody>
      </p:sp>
    </p:spTree>
    <p:extLst>
      <p:ext uri="{BB962C8B-B14F-4D97-AF65-F5344CB8AC3E}">
        <p14:creationId xmlns:p14="http://schemas.microsoft.com/office/powerpoint/2010/main" val="3086740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all" dirty="0" smtClean="0"/>
              <a:t>o</a:t>
            </a:r>
            <a:r>
              <a:rPr lang="pl-PL" cap="all" dirty="0" smtClean="0"/>
              <a:t>byčejný </a:t>
            </a:r>
            <a:r>
              <a:rPr lang="pl-PL" cap="all" dirty="0"/>
              <a:t>řetízek z jedné </a:t>
            </a:r>
            <a:r>
              <a:rPr lang="pl-PL" cap="all" dirty="0" smtClean="0"/>
              <a:t>nitě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000066"/>
                </a:solidFill>
              </a:rPr>
              <a:t>místo háčku používáme prst</a:t>
            </a:r>
          </a:p>
          <a:p>
            <a:r>
              <a:rPr lang="cs-CZ" sz="3200" dirty="0">
                <a:solidFill>
                  <a:srgbClr val="000066"/>
                </a:solidFill>
              </a:rPr>
              <a:t> vzniká jednostranný plochý </a:t>
            </a:r>
            <a:r>
              <a:rPr lang="cs-CZ" sz="3200" dirty="0" smtClean="0">
                <a:solidFill>
                  <a:srgbClr val="000066"/>
                </a:solidFill>
              </a:rPr>
              <a:t>řetízek</a:t>
            </a:r>
            <a:endParaRPr lang="cs-CZ" sz="3200" dirty="0">
              <a:solidFill>
                <a:srgbClr val="000066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52142"/>
            <a:ext cx="6480720" cy="3018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" y="6270322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3524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Čtyřhranný </a:t>
            </a:r>
            <a:r>
              <a:rPr lang="cs-CZ" cap="all" dirty="0"/>
              <a:t>řetízek ze dvou </a:t>
            </a:r>
            <a:r>
              <a:rPr lang="cs-CZ" cap="all" dirty="0" smtClean="0"/>
              <a:t>nití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000066"/>
                </a:solidFill>
              </a:rPr>
              <a:t>tvoří se střídavým provlékáním ok z obou nití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vzniká </a:t>
            </a:r>
            <a:r>
              <a:rPr lang="cs-CZ" sz="3200" dirty="0">
                <a:solidFill>
                  <a:srgbClr val="000066"/>
                </a:solidFill>
              </a:rPr>
              <a:t>pevnější jakoby čtyřhranný řetízek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použití </a:t>
            </a:r>
            <a:r>
              <a:rPr lang="cs-CZ" sz="3200" dirty="0">
                <a:solidFill>
                  <a:srgbClr val="000066"/>
                </a:solidFill>
              </a:rPr>
              <a:t>jako lemovací pásky k oděvům, polštářům apod</a:t>
            </a:r>
            <a:r>
              <a:rPr lang="cs-CZ" sz="3200" dirty="0" smtClean="0">
                <a:solidFill>
                  <a:srgbClr val="000066"/>
                </a:solidFill>
              </a:rPr>
              <a:t>.</a:t>
            </a:r>
            <a:endParaRPr lang="cs-CZ" sz="3200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980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cap="all" dirty="0" smtClean="0"/>
              <a:t>Čtyřhranný </a:t>
            </a:r>
            <a:r>
              <a:rPr lang="cs-CZ" cap="all" dirty="0"/>
              <a:t>řetízek ze dvou </a:t>
            </a:r>
            <a:r>
              <a:rPr lang="cs-CZ" cap="all" dirty="0" smtClean="0"/>
              <a:t>nití</a:t>
            </a:r>
            <a:endParaRPr lang="cs-CZ" cap="all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04" y="1904815"/>
            <a:ext cx="7742591" cy="4267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8" y="6357937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9327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cap="all" dirty="0"/>
              <a:t>Pletení na drátech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</a:rPr>
              <a:t>klasické </a:t>
            </a:r>
            <a:r>
              <a:rPr lang="cs-CZ" sz="3200" dirty="0">
                <a:solidFill>
                  <a:srgbClr val="000066"/>
                </a:solidFill>
              </a:rPr>
              <a:t>pletení na jehlicích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probereme později</a:t>
            </a:r>
            <a:endParaRPr lang="cs-CZ" sz="3200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589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Použitá literatura: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STAŇKOVÁ, Jitka; BARAN, Ludvík.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Tradiční textilní techniky.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Praha: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2008, ISBN 978-80-247-2035-7. </a:t>
            </a: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Obrázky z uvedené literatury byly použity s písemným souhlasem odborné redaktorky nakladatelství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Ing. </a:t>
            </a:r>
            <a:r>
              <a:rPr lang="cs-CZ">
                <a:solidFill>
                  <a:schemeClr val="tx2"/>
                </a:solidFill>
                <a:latin typeface="Verdana" pitchFamily="34" charset="0"/>
                <a:ea typeface="Times New Roman"/>
              </a:rPr>
              <a:t>Jany Minářové.</a:t>
            </a: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52069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570</TotalTime>
  <Words>145</Words>
  <Application>Microsoft Office PowerPoint</Application>
  <PresentationFormat>Předvádění na obrazovce (4:3)</PresentationFormat>
  <Paragraphs>48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Rukodělné textilní techniky 1 </vt:lpstr>
      <vt:lpstr>obsah</vt:lpstr>
      <vt:lpstr>Rukodělné textilní techniky  - přehled</vt:lpstr>
      <vt:lpstr>Pletení prsty - řetízek</vt:lpstr>
      <vt:lpstr>obyčejný řetízek z jedné nitě</vt:lpstr>
      <vt:lpstr>Čtyřhranný řetízek ze dvou nití</vt:lpstr>
      <vt:lpstr>Čtyřhranný řetízek ze dvou nití</vt:lpstr>
      <vt:lpstr>Pletení na drátech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BYTOVÉ TEXTILIE</dc:title>
  <dc:creator>findejsova</dc:creator>
  <cp:lastModifiedBy>Lenka Findejsová</cp:lastModifiedBy>
  <cp:revision>40</cp:revision>
  <dcterms:created xsi:type="dcterms:W3CDTF">2013-01-17T22:52:30Z</dcterms:created>
  <dcterms:modified xsi:type="dcterms:W3CDTF">2014-11-11T11:57:16Z</dcterms:modified>
</cp:coreProperties>
</file>