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6" r:id="rId3"/>
    <p:sldId id="257" r:id="rId4"/>
    <p:sldId id="258" r:id="rId5"/>
    <p:sldId id="265" r:id="rId6"/>
    <p:sldId id="259" r:id="rId7"/>
    <p:sldId id="260" r:id="rId8"/>
    <p:sldId id="261" r:id="rId9"/>
    <p:sldId id="266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6" d="100"/>
          <a:sy n="106" d="100"/>
        </p:scale>
        <p:origin x="-522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2D7197-74E7-484C-BC9B-91B2D8B18934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8FACB-C573-48AB-9C38-5E42B5A6B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773329B-CF3C-4311-AE59-61476A478C40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48C385B-44F5-475F-8908-D6580D8DB3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8D4AB4-F808-4644-A1FA-50009731BBA6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3E3389-1B8F-43B6-85EC-4338DD1793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7F97F-40A6-4A82-8295-7F7949E4A71D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DD26CB-C98D-4956-A2EC-7486A6E5F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611E2-D88A-4242-A0C8-D93DB530932A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E9A9B-9E40-46F8-A929-EEF731B81D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0A4E796-C2E2-49F9-A0E1-D3274646402A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1250CB1-BA35-414A-BA44-8964EB87AA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468B0-AAB7-4E9D-AD03-6E4E8F80BB7A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FB318-8847-4E13-AE9E-0861F9A5CF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96A552-2505-4063-98AB-D17D27D605A3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BFC4C75-92D2-430C-B5B9-595C5909B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950FCDE-FD5D-45FF-8DE7-60F94F6B966E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AFA62D3-EAA0-443F-BA33-6CCE61F0A8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CF074-C684-4BB0-88EE-80F92D218D7D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DAF30-AD04-4B6E-9110-C5CF8F74A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9E122-7487-48DD-95C0-B333AB3CFB00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E798B-C99F-46D5-BA03-E7898B4CC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88384445-371F-4792-B9A5-5D65170D69DE}" type="datetimeFigureOut">
              <a:rPr lang="cs-CZ"/>
              <a:pPr>
                <a:defRPr/>
              </a:pPr>
              <a:t>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04191540-8196-45EB-807D-84E70BD06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4" r:id="rId5"/>
    <p:sldLayoutId id="2147483699" r:id="rId6"/>
    <p:sldLayoutId id="2147483693" r:id="rId7"/>
    <p:sldLayoutId id="2147483700" r:id="rId8"/>
    <p:sldLayoutId id="2147483701" r:id="rId9"/>
    <p:sldLayoutId id="2147483692" r:id="rId10"/>
    <p:sldLayoutId id="21474836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400" b="1" i="1" dirty="0" smtClean="0"/>
              <a:t>Datum: 20. 1. 2013</a:t>
            </a:r>
            <a:endParaRPr lang="cs-CZ" sz="1400" dirty="0" smtClean="0"/>
          </a:p>
          <a:p>
            <a:r>
              <a:rPr lang="cs-CZ" sz="1400" b="1" i="1" dirty="0" smtClean="0"/>
              <a:t>Projekt:</a:t>
            </a:r>
            <a:r>
              <a:rPr lang="cs-CZ" sz="1400" b="1" dirty="0" smtClean="0"/>
              <a:t> </a:t>
            </a:r>
            <a:r>
              <a:rPr lang="cs-CZ" sz="1400" dirty="0" smtClean="0"/>
              <a:t>Kvalitní výuka</a:t>
            </a:r>
          </a:p>
          <a:p>
            <a:r>
              <a:rPr lang="cs-CZ" sz="1400" b="1" i="1" dirty="0" smtClean="0"/>
              <a:t>Registrační číslo:</a:t>
            </a:r>
            <a:r>
              <a:rPr lang="cs-CZ" sz="1400" b="1" dirty="0" smtClean="0"/>
              <a:t> </a:t>
            </a:r>
            <a:r>
              <a:rPr lang="cs-CZ" sz="1400" dirty="0" smtClean="0"/>
              <a:t>CZ.1.07/1.5.00/34.0731</a:t>
            </a:r>
          </a:p>
          <a:p>
            <a:r>
              <a:rPr lang="cs-CZ" sz="1400" b="1" i="1" dirty="0" smtClean="0"/>
              <a:t>Číslo DUM:</a:t>
            </a:r>
            <a:r>
              <a:rPr lang="cs-CZ" sz="1400" b="1" dirty="0" smtClean="0"/>
              <a:t> </a:t>
            </a:r>
            <a:r>
              <a:rPr lang="cs-CZ" sz="1400" dirty="0" smtClean="0"/>
              <a:t>VY_32_INOVACE_164</a:t>
            </a:r>
          </a:p>
          <a:p>
            <a:r>
              <a:rPr lang="cs-CZ" sz="1400" b="1" i="1" dirty="0" smtClean="0"/>
              <a:t>Jméno autora:</a:t>
            </a:r>
            <a:r>
              <a:rPr lang="cs-CZ" sz="1400" b="1" dirty="0" smtClean="0"/>
              <a:t> </a:t>
            </a:r>
            <a:r>
              <a:rPr lang="cs-CZ" sz="1400" dirty="0" smtClean="0"/>
              <a:t>Mgr. Lenka </a:t>
            </a:r>
            <a:r>
              <a:rPr lang="cs-CZ" sz="1400" dirty="0" err="1" smtClean="0"/>
              <a:t>Pávková</a:t>
            </a:r>
            <a:endParaRPr lang="cs-CZ" sz="1400" dirty="0" smtClean="0"/>
          </a:p>
          <a:p>
            <a:r>
              <a:rPr lang="cs-CZ" sz="1400" b="1" i="1" dirty="0" smtClean="0"/>
              <a:t>Název práce:</a:t>
            </a:r>
            <a:r>
              <a:rPr lang="cs-CZ" sz="1400" b="1" dirty="0" smtClean="0"/>
              <a:t> </a:t>
            </a:r>
            <a:r>
              <a:rPr lang="cs-CZ" sz="1400" dirty="0" err="1" smtClean="0"/>
              <a:t>Einkaufen</a:t>
            </a:r>
            <a:endParaRPr lang="cs-CZ" sz="1400" dirty="0" smtClean="0"/>
          </a:p>
          <a:p>
            <a:r>
              <a:rPr lang="cs-CZ" sz="1400" b="1" i="1" dirty="0" smtClean="0"/>
              <a:t>Předmět</a:t>
            </a:r>
            <a:r>
              <a:rPr lang="cs-CZ" sz="1400" i="1" dirty="0" smtClean="0"/>
              <a:t>:</a:t>
            </a:r>
            <a:r>
              <a:rPr lang="cs-CZ" sz="1400" dirty="0" smtClean="0"/>
              <a:t> Německý jazyk</a:t>
            </a:r>
          </a:p>
          <a:p>
            <a:r>
              <a:rPr lang="cs-CZ" sz="1400" b="1" i="1" dirty="0" smtClean="0"/>
              <a:t>Ročník:</a:t>
            </a:r>
            <a:r>
              <a:rPr lang="cs-CZ" sz="1400" b="1" dirty="0" smtClean="0"/>
              <a:t> </a:t>
            </a:r>
            <a:r>
              <a:rPr lang="cs-CZ" sz="1400" dirty="0" smtClean="0"/>
              <a:t>4.</a:t>
            </a:r>
          </a:p>
          <a:p>
            <a:r>
              <a:rPr lang="cs-CZ" sz="1400" b="1" i="1" dirty="0" smtClean="0"/>
              <a:t>Časová dotace</a:t>
            </a:r>
            <a:r>
              <a:rPr lang="cs-CZ" sz="1400" i="1" dirty="0" smtClean="0"/>
              <a:t>:</a:t>
            </a:r>
            <a:r>
              <a:rPr lang="cs-CZ" sz="1400" dirty="0" smtClean="0"/>
              <a:t> 45 minut</a:t>
            </a:r>
          </a:p>
          <a:p>
            <a:r>
              <a:rPr lang="cs-CZ" sz="1400" b="1" i="1" dirty="0" smtClean="0"/>
              <a:t>Vzdělávací cíl</a:t>
            </a:r>
            <a:r>
              <a:rPr lang="cs-CZ" sz="1400" i="1" dirty="0" smtClean="0"/>
              <a:t>: </a:t>
            </a:r>
            <a:r>
              <a:rPr lang="cs-CZ" sz="1400" dirty="0" smtClean="0"/>
              <a:t>Studenti jsou schopni vysvětlit a plynně pohovořit o nakupování, říci kde a co rádi nakupují, znají pojmy a orientují se v nakupování přes internet.</a:t>
            </a:r>
          </a:p>
          <a:p>
            <a:r>
              <a:rPr lang="cs-CZ" sz="1400" b="1" i="1" dirty="0" smtClean="0"/>
              <a:t>Pomůcky</a:t>
            </a:r>
            <a:r>
              <a:rPr lang="cs-CZ" sz="1400" i="1" dirty="0" smtClean="0"/>
              <a:t>:</a:t>
            </a:r>
            <a:r>
              <a:rPr lang="cs-CZ" sz="1400" dirty="0" smtClean="0"/>
              <a:t>  Počítač, projektor, psací potřeby pro studenty</a:t>
            </a:r>
          </a:p>
          <a:p>
            <a:r>
              <a:rPr lang="cs-CZ" sz="1400" b="1" i="1" dirty="0" smtClean="0"/>
              <a:t>Poznámka:</a:t>
            </a:r>
            <a:r>
              <a:rPr lang="cs-CZ" sz="1400" dirty="0" smtClean="0"/>
              <a:t> Vyučující promítne probíranou látku na plátno nebo na tabuli a se studenty zopakuje látku, studenti se aktivně zapojují a konverzují. Píší si poznámky a úkoly do svých sešitů nebo si mohou zapisovat do počítačů. </a:t>
            </a:r>
          </a:p>
          <a:p>
            <a:r>
              <a:rPr lang="cs-CZ" sz="1400" b="1" i="1" dirty="0" smtClean="0"/>
              <a:t>Inovace:</a:t>
            </a:r>
            <a:r>
              <a:rPr lang="cs-CZ" sz="1400" b="1" dirty="0" smtClean="0"/>
              <a:t> </a:t>
            </a:r>
            <a:r>
              <a:rPr lang="cs-CZ" sz="1400" dirty="0" smtClean="0"/>
              <a:t>Prezentace pomocí </a:t>
            </a:r>
            <a:r>
              <a:rPr lang="cs-CZ" sz="1400" dirty="0" err="1" smtClean="0"/>
              <a:t>Power</a:t>
            </a:r>
            <a:r>
              <a:rPr lang="cs-CZ" sz="1400" dirty="0" smtClean="0"/>
              <a:t> Pointu je názorná, studenti si lépe oživí probranou látku. Následně si ji mohou procvičit. Zapojení audiovizuální techniky do výuky.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7488832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sz="6600" cap="none" smtClean="0"/>
              <a:t>EINKAUFEN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338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457200" indent="-457200">
              <a:buFont typeface="Wingdings" pitchFamily="2" charset="2"/>
              <a:buAutoNum type="arabicParenR"/>
            </a:pP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 </a:t>
            </a:r>
            <a:r>
              <a:rPr lang="cs-CZ" dirty="0" err="1" smtClean="0"/>
              <a:t>einkaufen</a:t>
            </a:r>
            <a:r>
              <a:rPr lang="cs-CZ" dirty="0" smtClean="0"/>
              <a:t>?</a:t>
            </a:r>
          </a:p>
          <a:p>
            <a:pPr marL="457200" indent="-457200">
              <a:buFont typeface="Wingdings" pitchFamily="2" charset="2"/>
              <a:buAutoNum type="arabicParenR"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?</a:t>
            </a:r>
          </a:p>
          <a:p>
            <a:pPr marL="457200" indent="-457200">
              <a:buFont typeface="Wingdings" pitchFamily="2" charset="2"/>
              <a:buAutoNum type="arabicParenR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kaufen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?</a:t>
            </a:r>
          </a:p>
          <a:p>
            <a:pPr marL="457200" indent="-457200">
              <a:buFont typeface="Wingdings" pitchFamily="2" charset="2"/>
              <a:buAutoNum type="arabicParenR"/>
            </a:pPr>
            <a:r>
              <a:rPr lang="cs-CZ" dirty="0" err="1" smtClean="0"/>
              <a:t>Wieviel</a:t>
            </a:r>
            <a:r>
              <a:rPr lang="cs-CZ" dirty="0" smtClean="0"/>
              <a:t> </a:t>
            </a:r>
            <a:r>
              <a:rPr lang="cs-CZ" dirty="0" err="1" smtClean="0"/>
              <a:t>Geld</a:t>
            </a:r>
            <a:r>
              <a:rPr lang="cs-CZ" dirty="0" smtClean="0"/>
              <a:t> </a:t>
            </a:r>
            <a:r>
              <a:rPr lang="cs-CZ" dirty="0" err="1" smtClean="0"/>
              <a:t>geben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Kleidung</a:t>
            </a:r>
            <a:r>
              <a:rPr lang="cs-CZ" dirty="0" smtClean="0"/>
              <a:t> pro </a:t>
            </a:r>
            <a:r>
              <a:rPr lang="cs-CZ" dirty="0" err="1" smtClean="0"/>
              <a:t>Monat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?</a:t>
            </a:r>
          </a:p>
          <a:p>
            <a:pPr marL="457200" indent="-457200">
              <a:buFont typeface="Wingdings" pitchFamily="2" charset="2"/>
              <a:buAutoNum type="arabicParenR"/>
            </a:pPr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kauft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Ihnen</a:t>
            </a:r>
            <a:r>
              <a:rPr lang="cs-CZ" dirty="0" smtClean="0"/>
              <a:t> in der </a:t>
            </a:r>
            <a:r>
              <a:rPr lang="cs-CZ" dirty="0" err="1" smtClean="0"/>
              <a:t>Familie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häufigsten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?</a:t>
            </a:r>
          </a:p>
          <a:p>
            <a:pPr marL="457200" indent="-457200">
              <a:buFont typeface="Wingdings" pitchFamily="2" charset="2"/>
              <a:buAutoNum type="arabicParenR"/>
            </a:pPr>
            <a:r>
              <a:rPr lang="cs-CZ" dirty="0" err="1" smtClean="0"/>
              <a:t>Kann</a:t>
            </a:r>
            <a:r>
              <a:rPr lang="cs-CZ" dirty="0" smtClean="0"/>
              <a:t> man </a:t>
            </a:r>
            <a:r>
              <a:rPr lang="cs-CZ" dirty="0" err="1" smtClean="0"/>
              <a:t>vom</a:t>
            </a:r>
            <a:r>
              <a:rPr lang="cs-CZ" dirty="0" smtClean="0"/>
              <a:t> </a:t>
            </a:r>
            <a:r>
              <a:rPr lang="cs-CZ" dirty="0" err="1" smtClean="0"/>
              <a:t>Einkaufen</a:t>
            </a:r>
            <a:r>
              <a:rPr lang="cs-CZ" dirty="0" smtClean="0"/>
              <a:t> </a:t>
            </a:r>
            <a:r>
              <a:rPr lang="cs-CZ" dirty="0" err="1" smtClean="0"/>
              <a:t>abhängig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r>
              <a:rPr lang="cs-CZ" dirty="0" smtClean="0"/>
              <a:t>?</a:t>
            </a:r>
          </a:p>
          <a:p>
            <a:pPr marL="457200" indent="-457200">
              <a:buFont typeface="Wingdings" pitchFamily="2" charset="2"/>
              <a:buNone/>
            </a:pPr>
            <a:endParaRPr lang="cs-CZ" dirty="0" smtClean="0"/>
          </a:p>
          <a:p>
            <a:pPr marL="457200" indent="-457200">
              <a:buFont typeface="Wingdings" pitchFamily="2" charset="2"/>
              <a:buNone/>
            </a:pPr>
            <a:endParaRPr lang="cs-CZ" dirty="0" smtClean="0"/>
          </a:p>
          <a:p>
            <a:pPr marL="457200" indent="-457200">
              <a:buFont typeface="Wingdings" pitchFamily="2" charset="2"/>
              <a:buNone/>
            </a:pPr>
            <a:r>
              <a:rPr lang="cs-CZ" dirty="0" smtClean="0"/>
              <a:t> </a:t>
            </a:r>
          </a:p>
          <a:p>
            <a:pPr marL="457200" indent="-457200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3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3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3600" b="1" u="sng" dirty="0" err="1" smtClean="0"/>
              <a:t>Kennen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Sie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folgende</a:t>
            </a:r>
            <a:r>
              <a:rPr lang="cs-CZ" sz="3600" b="1" u="sng" dirty="0" smtClean="0"/>
              <a:t> </a:t>
            </a:r>
            <a:r>
              <a:rPr lang="cs-CZ" sz="3600" b="1" u="sng" dirty="0" err="1" smtClean="0"/>
              <a:t>Geschäfte</a:t>
            </a:r>
            <a:r>
              <a:rPr lang="cs-CZ" sz="3600" b="1" u="sng" dirty="0" smtClean="0"/>
              <a:t>?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Fleischerei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Bäckerei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Milchgeschäft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Galanteriewarengeschäft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Elektrogeschäft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Buchhandlung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Papierwarenhandlung</a:t>
            </a:r>
            <a:r>
              <a:rPr lang="cs-CZ" dirty="0" smtClean="0"/>
              <a:t> – der </a:t>
            </a:r>
            <a:r>
              <a:rPr lang="cs-CZ" dirty="0" err="1" smtClean="0"/>
              <a:t>Schuhladen</a:t>
            </a:r>
            <a:r>
              <a:rPr lang="cs-CZ" dirty="0" smtClean="0"/>
              <a:t> –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Bekleidungsgeschäft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Musikalienhandlung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Konditorei</a:t>
            </a:r>
            <a:r>
              <a:rPr lang="cs-CZ" dirty="0" smtClean="0"/>
              <a:t> 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b="1" i="1" dirty="0" err="1" smtClean="0"/>
              <a:t>Kennen</a:t>
            </a:r>
            <a:r>
              <a:rPr lang="cs-CZ" b="1" i="1" dirty="0" smtClean="0"/>
              <a:t> </a:t>
            </a:r>
            <a:r>
              <a:rPr lang="cs-CZ" b="1" i="1" dirty="0" err="1" smtClean="0"/>
              <a:t>Sie</a:t>
            </a:r>
            <a:r>
              <a:rPr lang="cs-CZ" b="1" i="1" dirty="0" smtClean="0"/>
              <a:t> </a:t>
            </a:r>
            <a:r>
              <a:rPr lang="cs-CZ" b="1" i="1" dirty="0" err="1" smtClean="0"/>
              <a:t>noch</a:t>
            </a:r>
            <a:r>
              <a:rPr lang="cs-CZ" b="1" i="1" dirty="0" smtClean="0"/>
              <a:t> </a:t>
            </a:r>
            <a:r>
              <a:rPr lang="cs-CZ" b="1" i="1" dirty="0" err="1" smtClean="0"/>
              <a:t>andere</a:t>
            </a:r>
            <a:r>
              <a:rPr lang="cs-CZ" b="1" i="1" dirty="0" smtClean="0"/>
              <a:t> </a:t>
            </a:r>
            <a:r>
              <a:rPr lang="cs-CZ" b="1" i="1" dirty="0" err="1" smtClean="0"/>
              <a:t>Geschäfte</a:t>
            </a:r>
            <a:r>
              <a:rPr lang="cs-CZ" b="1" i="1" dirty="0" smtClean="0"/>
              <a:t>?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000" u="sng" dirty="0" err="1" smtClean="0"/>
              <a:t>Lösung</a:t>
            </a:r>
            <a:endParaRPr lang="cs-CZ" sz="2000" u="sng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Fleischerei</a:t>
            </a:r>
            <a:r>
              <a:rPr lang="cs-CZ" sz="2000" dirty="0" smtClean="0"/>
              <a:t> – uzenářství, masna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Bäckerei</a:t>
            </a:r>
            <a:r>
              <a:rPr lang="cs-CZ" sz="2000" dirty="0" smtClean="0"/>
              <a:t> – pekařství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Milchgeschäft</a:t>
            </a:r>
            <a:r>
              <a:rPr lang="cs-CZ" sz="2000" dirty="0" smtClean="0"/>
              <a:t> – mlékárna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Galanteriewarengeschäft</a:t>
            </a:r>
            <a:r>
              <a:rPr lang="cs-CZ" sz="2000" dirty="0" smtClean="0"/>
              <a:t> – galanterie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Elektrogeschäft</a:t>
            </a:r>
            <a:r>
              <a:rPr lang="cs-CZ" sz="2000" dirty="0" smtClean="0"/>
              <a:t> – obchod </a:t>
            </a:r>
            <a:r>
              <a:rPr lang="cs-CZ" sz="2000" dirty="0" err="1" smtClean="0"/>
              <a:t>elektro</a:t>
            </a: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Buchhandlung</a:t>
            </a:r>
            <a:r>
              <a:rPr lang="cs-CZ" sz="2000" dirty="0" smtClean="0"/>
              <a:t> – knihkupectví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Papierwarenhandlung</a:t>
            </a:r>
            <a:r>
              <a:rPr lang="cs-CZ" sz="2000" dirty="0" smtClean="0"/>
              <a:t> – papírnictví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smtClean="0"/>
              <a:t>der </a:t>
            </a:r>
            <a:r>
              <a:rPr lang="cs-CZ" sz="2000" dirty="0" err="1" smtClean="0"/>
              <a:t>Schuhladen</a:t>
            </a:r>
            <a:r>
              <a:rPr lang="cs-CZ" sz="2000" dirty="0" smtClean="0"/>
              <a:t> - obuv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Bekleidungsgeschäft</a:t>
            </a:r>
            <a:r>
              <a:rPr lang="cs-CZ" sz="2000" dirty="0" smtClean="0"/>
              <a:t> – oblečení, oděvy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Musikalienhandlung</a:t>
            </a:r>
            <a:r>
              <a:rPr lang="cs-CZ" sz="2000" dirty="0" smtClean="0"/>
              <a:t> – hudební nástroje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Konditorei</a:t>
            </a:r>
            <a:r>
              <a:rPr lang="cs-CZ" sz="2000" dirty="0" smtClean="0"/>
              <a:t> – cukrárna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passt</a:t>
            </a:r>
            <a:r>
              <a:rPr lang="cs-CZ" b="1" dirty="0" smtClean="0"/>
              <a:t> </a:t>
            </a:r>
            <a:r>
              <a:rPr lang="cs-CZ" b="1" dirty="0" err="1" smtClean="0"/>
              <a:t>zusammen</a:t>
            </a:r>
            <a:r>
              <a:rPr lang="cs-CZ" b="1" dirty="0" smtClean="0"/>
              <a:t>? </a:t>
            </a:r>
            <a:endParaRPr lang="cs-CZ" b="1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Fleischerei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Bäckerei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Galanteriewarengeschäft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Papierwarenhandlung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smtClean="0"/>
              <a:t>der </a:t>
            </a:r>
            <a:r>
              <a:rPr lang="cs-CZ" sz="2000" dirty="0" err="1" smtClean="0"/>
              <a:t>Schuhladen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Milchgeschäft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Elektrogeschäft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Bekleidungsgeschäft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Musikalienhandlung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lphaLcParenR"/>
              <a:defRPr/>
            </a:pP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Buchhandlung</a:t>
            </a:r>
            <a:endParaRPr lang="cs-CZ" sz="2000" dirty="0" smtClean="0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err="1" smtClean="0"/>
              <a:t>Buch</a:t>
            </a:r>
            <a:r>
              <a:rPr lang="cs-CZ" sz="2000" dirty="0" smtClean="0"/>
              <a:t>, </a:t>
            </a:r>
            <a:r>
              <a:rPr lang="cs-CZ" sz="2000" dirty="0" err="1" smtClean="0"/>
              <a:t>Wörterbuch</a:t>
            </a:r>
            <a:r>
              <a:rPr lang="cs-CZ" sz="2000" dirty="0" smtClean="0"/>
              <a:t>, </a:t>
            </a:r>
            <a:r>
              <a:rPr lang="cs-CZ" sz="2000" dirty="0" err="1" smtClean="0"/>
              <a:t>Landkarte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err="1" smtClean="0"/>
              <a:t>Wurst</a:t>
            </a:r>
            <a:r>
              <a:rPr lang="cs-CZ" sz="2000" dirty="0" smtClean="0"/>
              <a:t>, </a:t>
            </a:r>
            <a:r>
              <a:rPr lang="cs-CZ" sz="2000" dirty="0" err="1" smtClean="0"/>
              <a:t>Speck</a:t>
            </a:r>
            <a:r>
              <a:rPr lang="cs-CZ" sz="2000" dirty="0" smtClean="0"/>
              <a:t>, </a:t>
            </a:r>
            <a:r>
              <a:rPr lang="cs-CZ" sz="2000" dirty="0" err="1" smtClean="0"/>
              <a:t>Schinken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smtClean="0"/>
              <a:t>Partitur, </a:t>
            </a:r>
            <a:r>
              <a:rPr lang="cs-CZ" sz="2000" dirty="0" err="1" smtClean="0"/>
              <a:t>Stimmgabel</a:t>
            </a:r>
            <a:r>
              <a:rPr lang="cs-CZ" sz="2000" dirty="0" smtClean="0"/>
              <a:t>, </a:t>
            </a:r>
            <a:r>
              <a:rPr lang="cs-CZ" sz="2000" dirty="0" err="1" smtClean="0"/>
              <a:t>Bogen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err="1" smtClean="0"/>
              <a:t>Kleid</a:t>
            </a:r>
            <a:r>
              <a:rPr lang="cs-CZ" sz="2000" dirty="0" smtClean="0"/>
              <a:t>, </a:t>
            </a:r>
            <a:r>
              <a:rPr lang="cs-CZ" sz="2000" dirty="0" err="1" smtClean="0"/>
              <a:t>Bluse</a:t>
            </a:r>
            <a:r>
              <a:rPr lang="cs-CZ" sz="2000" dirty="0" smtClean="0"/>
              <a:t>, Rock</a:t>
            </a:r>
          </a:p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err="1" smtClean="0"/>
              <a:t>Käse</a:t>
            </a:r>
            <a:r>
              <a:rPr lang="cs-CZ" sz="2000" dirty="0" smtClean="0"/>
              <a:t>, Jogurt, </a:t>
            </a:r>
            <a:r>
              <a:rPr lang="cs-CZ" sz="2000" dirty="0" err="1" smtClean="0"/>
              <a:t>Quark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smtClean="0"/>
              <a:t>Heft, </a:t>
            </a:r>
            <a:r>
              <a:rPr lang="cs-CZ" sz="2000" dirty="0" err="1" smtClean="0"/>
              <a:t>Pastellstifte</a:t>
            </a:r>
            <a:r>
              <a:rPr lang="cs-CZ" sz="2000" dirty="0" smtClean="0"/>
              <a:t>, </a:t>
            </a:r>
            <a:r>
              <a:rPr lang="cs-CZ" sz="2000" dirty="0" err="1" smtClean="0"/>
              <a:t>Klebeband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err="1" smtClean="0"/>
              <a:t>Brot</a:t>
            </a:r>
            <a:r>
              <a:rPr lang="cs-CZ" sz="2000" dirty="0" smtClean="0"/>
              <a:t>, </a:t>
            </a:r>
            <a:r>
              <a:rPr lang="cs-CZ" sz="2000" dirty="0" err="1" smtClean="0"/>
              <a:t>Brötchen</a:t>
            </a:r>
            <a:r>
              <a:rPr lang="cs-CZ" sz="2000" dirty="0" smtClean="0"/>
              <a:t>, </a:t>
            </a:r>
            <a:r>
              <a:rPr lang="cs-CZ" sz="2000" dirty="0" err="1" smtClean="0"/>
              <a:t>Kuchen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err="1" smtClean="0"/>
              <a:t>Stiefel</a:t>
            </a:r>
            <a:r>
              <a:rPr lang="cs-CZ" sz="2000" dirty="0" smtClean="0"/>
              <a:t>, </a:t>
            </a:r>
            <a:r>
              <a:rPr lang="cs-CZ" sz="2000" dirty="0" err="1" smtClean="0"/>
              <a:t>Pumps</a:t>
            </a:r>
            <a:r>
              <a:rPr lang="cs-CZ" sz="2000" dirty="0" smtClean="0"/>
              <a:t>, </a:t>
            </a:r>
            <a:r>
              <a:rPr lang="cs-CZ" sz="2000" dirty="0" err="1" smtClean="0"/>
              <a:t>Sandalen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err="1" smtClean="0"/>
              <a:t>Garn</a:t>
            </a:r>
            <a:r>
              <a:rPr lang="cs-CZ" sz="2000" dirty="0" smtClean="0"/>
              <a:t>, </a:t>
            </a:r>
            <a:r>
              <a:rPr lang="cs-CZ" sz="2000" dirty="0" err="1" smtClean="0"/>
              <a:t>Wolle</a:t>
            </a:r>
            <a:r>
              <a:rPr lang="cs-CZ" sz="2000" dirty="0" smtClean="0"/>
              <a:t>, </a:t>
            </a:r>
            <a:r>
              <a:rPr lang="cs-CZ" sz="2000" dirty="0" err="1" smtClean="0"/>
              <a:t>Knöpfe</a:t>
            </a:r>
            <a:endParaRPr lang="cs-CZ" sz="2000" dirty="0" smtClean="0"/>
          </a:p>
          <a:p>
            <a:pPr marL="457200" indent="-457200" fontAlgn="auto">
              <a:spcAft>
                <a:spcPts val="0"/>
              </a:spcAft>
              <a:buFont typeface="Wingdings"/>
              <a:buAutoNum type="arabicParenR"/>
              <a:defRPr/>
            </a:pPr>
            <a:r>
              <a:rPr lang="cs-CZ" sz="2000" dirty="0" err="1" smtClean="0"/>
              <a:t>Bügeleisen</a:t>
            </a:r>
            <a:r>
              <a:rPr lang="cs-CZ" sz="2000" dirty="0" smtClean="0"/>
              <a:t>, </a:t>
            </a:r>
            <a:r>
              <a:rPr lang="cs-CZ" sz="2000" dirty="0" err="1" smtClean="0"/>
              <a:t>Glühbirne</a:t>
            </a:r>
            <a:r>
              <a:rPr lang="cs-CZ" sz="2000" dirty="0" smtClean="0"/>
              <a:t>, </a:t>
            </a:r>
            <a:r>
              <a:rPr lang="cs-CZ" sz="2000" dirty="0" err="1" smtClean="0"/>
              <a:t>MP3</a:t>
            </a:r>
            <a:r>
              <a:rPr lang="cs-CZ" sz="2000" dirty="0" smtClean="0"/>
              <a:t>-</a:t>
            </a:r>
            <a:r>
              <a:rPr lang="cs-CZ" sz="2000" dirty="0" err="1" smtClean="0"/>
              <a:t>Player</a:t>
            </a:r>
            <a:endParaRPr lang="cs-CZ" sz="2000" dirty="0"/>
          </a:p>
        </p:txBody>
      </p:sp>
      <p:sp>
        <p:nvSpPr>
          <p:cNvPr id="16388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70038"/>
            <a:ext cx="3657600" cy="658812"/>
          </a:xfrm>
        </p:spPr>
        <p:txBody>
          <a:bodyPr/>
          <a:lstStyle/>
          <a:p>
            <a:r>
              <a:rPr lang="cs-CZ" smtClean="0"/>
              <a:t>Geschäfte</a:t>
            </a:r>
          </a:p>
        </p:txBody>
      </p:sp>
      <p:sp>
        <p:nvSpPr>
          <p:cNvPr id="16389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70038"/>
            <a:ext cx="3657600" cy="658812"/>
          </a:xfrm>
        </p:spPr>
        <p:txBody>
          <a:bodyPr/>
          <a:lstStyle/>
          <a:p>
            <a:r>
              <a:rPr lang="cs-CZ" smtClean="0"/>
              <a:t>Produkte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Die </a:t>
            </a:r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17410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2</a:t>
            </a:r>
          </a:p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7</a:t>
            </a:r>
          </a:p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9</a:t>
            </a:r>
          </a:p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6</a:t>
            </a:r>
          </a:p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8</a:t>
            </a:r>
          </a:p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5</a:t>
            </a:r>
          </a:p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10</a:t>
            </a:r>
          </a:p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4</a:t>
            </a:r>
          </a:p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3</a:t>
            </a:r>
          </a:p>
          <a:p>
            <a:pPr marL="457200" indent="-457200">
              <a:buFont typeface="Wingdings" pitchFamily="2" charset="2"/>
              <a:buAutoNum type="alphaLcParenR"/>
            </a:pPr>
            <a:r>
              <a:rPr lang="cs-CZ" dirty="0" smtClean="0"/>
              <a:t>1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74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4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3200" b="1" u="sng" dirty="0" err="1" smtClean="0"/>
              <a:t>Erklären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Sie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folgende</a:t>
            </a:r>
            <a:r>
              <a:rPr lang="cs-CZ" sz="3200" b="1" u="sng" dirty="0" smtClean="0"/>
              <a:t> </a:t>
            </a:r>
            <a:r>
              <a:rPr lang="cs-CZ" sz="3200" b="1" u="sng" dirty="0" err="1" smtClean="0"/>
              <a:t>Begriffe</a:t>
            </a:r>
            <a:endParaRPr lang="cs-CZ" sz="3200" b="1" u="sng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3200" b="1" i="1" u="sng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3200" i="1" dirty="0" err="1" smtClean="0"/>
              <a:t>Internetzugang</a:t>
            </a:r>
            <a:r>
              <a:rPr lang="cs-CZ" sz="3200" i="1" dirty="0" smtClean="0"/>
              <a:t> – </a:t>
            </a:r>
            <a:r>
              <a:rPr lang="cs-CZ" sz="3200" i="1" dirty="0" err="1" smtClean="0"/>
              <a:t>Auswahl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und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Bestellung</a:t>
            </a:r>
            <a:r>
              <a:rPr lang="cs-CZ" sz="3200" i="1" dirty="0" smtClean="0"/>
              <a:t> – </a:t>
            </a:r>
            <a:r>
              <a:rPr lang="cs-CZ" sz="3200" i="1" dirty="0" err="1" smtClean="0"/>
              <a:t>virtueler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Warenkorb</a:t>
            </a:r>
            <a:r>
              <a:rPr lang="cs-CZ" sz="3200" i="1" dirty="0" smtClean="0"/>
              <a:t> – </a:t>
            </a:r>
            <a:r>
              <a:rPr lang="cs-CZ" sz="3200" i="1" dirty="0" err="1" smtClean="0"/>
              <a:t>auswählen</a:t>
            </a:r>
            <a:r>
              <a:rPr lang="cs-CZ" sz="3200" i="1" dirty="0" smtClean="0"/>
              <a:t> – </a:t>
            </a:r>
            <a:r>
              <a:rPr lang="cs-CZ" sz="3200" i="1" dirty="0" err="1" smtClean="0"/>
              <a:t>bezahlen</a:t>
            </a:r>
            <a:endParaRPr lang="cs-CZ" sz="3200" i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3200" i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3200" b="1" i="1" dirty="0" err="1" smtClean="0"/>
              <a:t>Kaufen</a:t>
            </a:r>
            <a:r>
              <a:rPr lang="cs-CZ" sz="3200" b="1" i="1" dirty="0" smtClean="0"/>
              <a:t> </a:t>
            </a:r>
            <a:r>
              <a:rPr lang="cs-CZ" sz="3200" b="1" i="1" dirty="0" err="1" smtClean="0"/>
              <a:t>Sie</a:t>
            </a:r>
            <a:r>
              <a:rPr lang="cs-CZ" sz="3200" b="1" i="1" dirty="0" smtClean="0"/>
              <a:t> per Internet </a:t>
            </a:r>
            <a:r>
              <a:rPr lang="cs-CZ" sz="3200" b="1" i="1" dirty="0" err="1" smtClean="0"/>
              <a:t>ein</a:t>
            </a:r>
            <a:r>
              <a:rPr lang="cs-CZ" sz="3200" b="1" i="1" dirty="0" smtClean="0"/>
              <a:t>?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3200" b="1" i="1" dirty="0" err="1" smtClean="0"/>
              <a:t>Welche</a:t>
            </a:r>
            <a:r>
              <a:rPr lang="cs-CZ" sz="3200" b="1" i="1" dirty="0" smtClean="0"/>
              <a:t> </a:t>
            </a:r>
            <a:r>
              <a:rPr lang="cs-CZ" sz="3200" b="1" i="1" dirty="0" err="1" smtClean="0"/>
              <a:t>Nachteile</a:t>
            </a:r>
            <a:r>
              <a:rPr lang="cs-CZ" sz="3200" b="1" i="1" dirty="0" smtClean="0"/>
              <a:t> </a:t>
            </a:r>
            <a:r>
              <a:rPr lang="cs-CZ" sz="3200" b="1" i="1" dirty="0" err="1" smtClean="0"/>
              <a:t>und</a:t>
            </a:r>
            <a:r>
              <a:rPr lang="cs-CZ" sz="3200" b="1" i="1" dirty="0" smtClean="0"/>
              <a:t> </a:t>
            </a:r>
            <a:r>
              <a:rPr lang="cs-CZ" sz="3200" b="1" i="1" dirty="0" err="1" smtClean="0"/>
              <a:t>Vorteile</a:t>
            </a:r>
            <a:r>
              <a:rPr lang="cs-CZ" sz="3200" b="1" i="1" dirty="0" smtClean="0"/>
              <a:t> es </a:t>
            </a:r>
            <a:r>
              <a:rPr lang="cs-CZ" sz="3200" b="1" i="1" dirty="0" err="1" smtClean="0"/>
              <a:t>hat</a:t>
            </a:r>
            <a:r>
              <a:rPr lang="cs-CZ" sz="3200" b="1" i="1" dirty="0" smtClean="0"/>
              <a:t>?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sz="3200" i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3200" i="1" dirty="0" smtClean="0"/>
              <a:t>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err="1" smtClean="0"/>
              <a:t>Lösung</a:t>
            </a:r>
            <a:endParaRPr lang="cs-CZ" u="sng" dirty="0" smtClean="0"/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sz="1600" i="1" dirty="0" err="1" smtClean="0"/>
              <a:t>Internetzugang</a:t>
            </a:r>
            <a:r>
              <a:rPr lang="cs-CZ" sz="1600" i="1" dirty="0" smtClean="0"/>
              <a:t> – </a:t>
            </a:r>
            <a:r>
              <a:rPr lang="cs-CZ" sz="1600" dirty="0" smtClean="0"/>
              <a:t>man </a:t>
            </a:r>
            <a:r>
              <a:rPr lang="cs-CZ" sz="1600" dirty="0" err="1" smtClean="0"/>
              <a:t>kann</a:t>
            </a:r>
            <a:r>
              <a:rPr lang="cs-CZ" sz="1600" dirty="0" smtClean="0"/>
              <a:t> </a:t>
            </a:r>
            <a:r>
              <a:rPr lang="cs-CZ" sz="1600" dirty="0" err="1" smtClean="0"/>
              <a:t>mit</a:t>
            </a:r>
            <a:r>
              <a:rPr lang="cs-CZ" sz="1600" dirty="0" smtClean="0"/>
              <a:t> </a:t>
            </a:r>
            <a:r>
              <a:rPr lang="cs-CZ" sz="1600" dirty="0" err="1" smtClean="0"/>
              <a:t>dem</a:t>
            </a:r>
            <a:r>
              <a:rPr lang="cs-CZ" sz="1600" dirty="0" smtClean="0"/>
              <a:t> Internet </a:t>
            </a:r>
            <a:r>
              <a:rPr lang="cs-CZ" sz="1600" dirty="0" err="1" smtClean="0"/>
              <a:t>arbeiten</a:t>
            </a:r>
            <a:r>
              <a:rPr lang="cs-CZ" sz="1600" dirty="0" smtClean="0"/>
              <a:t>, </a:t>
            </a:r>
            <a:r>
              <a:rPr lang="cs-CZ" sz="1600" dirty="0" err="1" smtClean="0"/>
              <a:t>das</a:t>
            </a:r>
            <a:r>
              <a:rPr lang="cs-CZ" sz="1600" dirty="0" smtClean="0"/>
              <a:t> </a:t>
            </a:r>
            <a:r>
              <a:rPr lang="cs-CZ" sz="1600" dirty="0" err="1" smtClean="0"/>
              <a:t>Internetnetz</a:t>
            </a:r>
            <a:r>
              <a:rPr lang="cs-CZ" sz="1600" dirty="0" smtClean="0"/>
              <a:t> </a:t>
            </a:r>
            <a:r>
              <a:rPr lang="cs-CZ" sz="1600" dirty="0" err="1" smtClean="0"/>
              <a:t>ist</a:t>
            </a:r>
            <a:r>
              <a:rPr lang="cs-CZ" sz="1600" dirty="0" smtClean="0"/>
              <a:t> online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sz="1600" i="1" dirty="0" err="1" smtClean="0"/>
              <a:t>Auswahl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und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Bestellung</a:t>
            </a:r>
            <a:r>
              <a:rPr lang="cs-CZ" sz="1600" dirty="0" smtClean="0"/>
              <a:t> – man </a:t>
            </a:r>
            <a:r>
              <a:rPr lang="cs-CZ" sz="1600" dirty="0" err="1" smtClean="0"/>
              <a:t>kann</a:t>
            </a:r>
            <a:r>
              <a:rPr lang="cs-CZ" sz="1600" dirty="0" smtClean="0"/>
              <a:t> </a:t>
            </a:r>
            <a:r>
              <a:rPr lang="cs-CZ" sz="1600" dirty="0" err="1" smtClean="0"/>
              <a:t>sich</a:t>
            </a:r>
            <a:r>
              <a:rPr lang="cs-CZ" sz="1600" dirty="0" smtClean="0"/>
              <a:t> </a:t>
            </a:r>
            <a:r>
              <a:rPr lang="cs-CZ" sz="1600" dirty="0" err="1" smtClean="0"/>
              <a:t>aus</a:t>
            </a:r>
            <a:r>
              <a:rPr lang="cs-CZ" sz="1600" dirty="0" smtClean="0"/>
              <a:t> </a:t>
            </a:r>
            <a:r>
              <a:rPr lang="cs-CZ" sz="1600" dirty="0" err="1" smtClean="0"/>
              <a:t>vielen</a:t>
            </a:r>
            <a:r>
              <a:rPr lang="cs-CZ" sz="1600" dirty="0" smtClean="0"/>
              <a:t> </a:t>
            </a:r>
            <a:r>
              <a:rPr lang="cs-CZ" sz="1600" dirty="0" err="1" smtClean="0"/>
              <a:t>Waren</a:t>
            </a:r>
            <a:r>
              <a:rPr lang="cs-CZ" sz="1600" dirty="0" smtClean="0"/>
              <a:t> </a:t>
            </a:r>
            <a:r>
              <a:rPr lang="cs-CZ" sz="1600" dirty="0" err="1" smtClean="0"/>
              <a:t>entscheiden</a:t>
            </a:r>
            <a:r>
              <a:rPr lang="cs-CZ" sz="1600" dirty="0" smtClean="0"/>
              <a:t>, </a:t>
            </a:r>
            <a:r>
              <a:rPr lang="cs-CZ" sz="1600" dirty="0" err="1" smtClean="0"/>
              <a:t>was</a:t>
            </a:r>
            <a:r>
              <a:rPr lang="cs-CZ" sz="1600" dirty="0" smtClean="0"/>
              <a:t> man </a:t>
            </a:r>
            <a:r>
              <a:rPr lang="cs-CZ" sz="1600" dirty="0" err="1" smtClean="0"/>
              <a:t>kauft</a:t>
            </a:r>
            <a:r>
              <a:rPr lang="cs-CZ" sz="1600" dirty="0" smtClean="0"/>
              <a:t> </a:t>
            </a:r>
            <a:r>
              <a:rPr lang="cs-CZ" sz="1600" dirty="0" err="1" smtClean="0"/>
              <a:t>und</a:t>
            </a:r>
            <a:r>
              <a:rPr lang="cs-CZ" sz="1600" dirty="0" smtClean="0"/>
              <a:t> </a:t>
            </a:r>
            <a:r>
              <a:rPr lang="cs-CZ" sz="1600" dirty="0" err="1" smtClean="0"/>
              <a:t>bestellt</a:t>
            </a:r>
            <a:r>
              <a:rPr lang="cs-CZ" sz="1600" dirty="0" smtClean="0"/>
              <a:t>, </a:t>
            </a:r>
            <a:r>
              <a:rPr lang="cs-CZ" sz="1600" dirty="0" err="1" smtClean="0"/>
              <a:t>d.h</a:t>
            </a:r>
            <a:r>
              <a:rPr lang="cs-CZ" sz="1600" dirty="0" smtClean="0"/>
              <a:t>. </a:t>
            </a:r>
            <a:r>
              <a:rPr lang="cs-CZ" sz="1600" dirty="0" err="1" smtClean="0"/>
              <a:t>was</a:t>
            </a:r>
            <a:r>
              <a:rPr lang="cs-CZ" sz="1600" dirty="0" smtClean="0"/>
              <a:t> man </a:t>
            </a:r>
            <a:r>
              <a:rPr lang="cs-CZ" sz="1600" dirty="0" err="1" smtClean="0"/>
              <a:t>kaufen</a:t>
            </a:r>
            <a:r>
              <a:rPr lang="cs-CZ" sz="1600" dirty="0" smtClean="0"/>
              <a:t> </a:t>
            </a:r>
            <a:r>
              <a:rPr lang="cs-CZ" sz="1600" dirty="0" err="1" smtClean="0"/>
              <a:t>will</a:t>
            </a:r>
            <a:endParaRPr lang="cs-CZ" sz="1600" dirty="0" smtClean="0"/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sz="1600" i="1" dirty="0" err="1" smtClean="0"/>
              <a:t>virtueler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Warenkorb</a:t>
            </a:r>
            <a:r>
              <a:rPr lang="cs-CZ" sz="1600" i="1" dirty="0" smtClean="0"/>
              <a:t> – </a:t>
            </a:r>
            <a:r>
              <a:rPr lang="cs-CZ" sz="1600" dirty="0" smtClean="0"/>
              <a:t>„</a:t>
            </a:r>
            <a:r>
              <a:rPr lang="cs-CZ" sz="1600" dirty="0" err="1" smtClean="0"/>
              <a:t>Warenkorb</a:t>
            </a:r>
            <a:r>
              <a:rPr lang="cs-CZ" sz="1600" dirty="0" smtClean="0"/>
              <a:t>“ </a:t>
            </a:r>
            <a:r>
              <a:rPr lang="cs-CZ" sz="1600" dirty="0" err="1" smtClean="0"/>
              <a:t>im</a:t>
            </a:r>
            <a:r>
              <a:rPr lang="cs-CZ" sz="1600" dirty="0" smtClean="0"/>
              <a:t> Internet, </a:t>
            </a:r>
            <a:r>
              <a:rPr lang="cs-CZ" sz="1600" dirty="0" err="1" smtClean="0"/>
              <a:t>wo</a:t>
            </a:r>
            <a:r>
              <a:rPr lang="cs-CZ" sz="1600" dirty="0" smtClean="0"/>
              <a:t> </a:t>
            </a:r>
            <a:r>
              <a:rPr lang="cs-CZ" sz="1600" dirty="0" err="1" smtClean="0"/>
              <a:t>alle</a:t>
            </a:r>
            <a:r>
              <a:rPr lang="cs-CZ" sz="1600" dirty="0" smtClean="0"/>
              <a:t> </a:t>
            </a:r>
            <a:r>
              <a:rPr lang="cs-CZ" sz="1600" dirty="0" err="1" smtClean="0"/>
              <a:t>Sachen</a:t>
            </a:r>
            <a:r>
              <a:rPr lang="cs-CZ" sz="1600" dirty="0" smtClean="0"/>
              <a:t> </a:t>
            </a:r>
            <a:r>
              <a:rPr lang="cs-CZ" sz="1600" dirty="0" err="1" smtClean="0"/>
              <a:t>veranschaulicht</a:t>
            </a:r>
            <a:r>
              <a:rPr lang="cs-CZ" sz="1600" dirty="0" smtClean="0"/>
              <a:t> </a:t>
            </a:r>
            <a:r>
              <a:rPr lang="cs-CZ" sz="1600" dirty="0" err="1" smtClean="0"/>
              <a:t>sind</a:t>
            </a:r>
            <a:r>
              <a:rPr lang="cs-CZ" sz="1600" dirty="0" smtClean="0"/>
              <a:t>, </a:t>
            </a:r>
            <a:r>
              <a:rPr lang="cs-CZ" sz="1600" dirty="0" err="1" smtClean="0"/>
              <a:t>die</a:t>
            </a:r>
            <a:r>
              <a:rPr lang="cs-CZ" sz="1600" dirty="0" smtClean="0"/>
              <a:t> </a:t>
            </a:r>
            <a:r>
              <a:rPr lang="cs-CZ" sz="1600" dirty="0" err="1" smtClean="0"/>
              <a:t>wir</a:t>
            </a:r>
            <a:r>
              <a:rPr lang="cs-CZ" sz="1600" dirty="0" smtClean="0"/>
              <a:t> </a:t>
            </a:r>
            <a:r>
              <a:rPr lang="cs-CZ" sz="1600" dirty="0" err="1" smtClean="0"/>
              <a:t>kaufen</a:t>
            </a:r>
            <a:r>
              <a:rPr lang="cs-CZ" sz="1600" dirty="0" smtClean="0"/>
              <a:t> </a:t>
            </a:r>
            <a:r>
              <a:rPr lang="cs-CZ" sz="1600" dirty="0" err="1" smtClean="0"/>
              <a:t>wollen</a:t>
            </a:r>
            <a:endParaRPr lang="cs-CZ" sz="1600" dirty="0" smtClean="0"/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sz="1600" i="1" dirty="0" err="1" smtClean="0"/>
              <a:t>auswählen</a:t>
            </a:r>
            <a:r>
              <a:rPr lang="cs-CZ" sz="1600" i="1" dirty="0" smtClean="0"/>
              <a:t> </a:t>
            </a:r>
            <a:r>
              <a:rPr lang="cs-CZ" sz="1600" dirty="0" smtClean="0"/>
              <a:t>– </a:t>
            </a:r>
            <a:r>
              <a:rPr lang="cs-CZ" sz="1600" dirty="0" err="1" smtClean="0"/>
              <a:t>wir</a:t>
            </a:r>
            <a:r>
              <a:rPr lang="cs-CZ" sz="1600" dirty="0" smtClean="0"/>
              <a:t> </a:t>
            </a:r>
            <a:r>
              <a:rPr lang="cs-CZ" sz="1600" dirty="0" err="1" smtClean="0"/>
              <a:t>entscheiden</a:t>
            </a:r>
            <a:r>
              <a:rPr lang="cs-CZ" sz="1600" dirty="0" smtClean="0"/>
              <a:t>, </a:t>
            </a:r>
            <a:r>
              <a:rPr lang="cs-CZ" sz="1600" dirty="0" err="1" smtClean="0"/>
              <a:t>was</a:t>
            </a:r>
            <a:r>
              <a:rPr lang="cs-CZ" sz="1600" dirty="0" smtClean="0"/>
              <a:t> </a:t>
            </a:r>
            <a:r>
              <a:rPr lang="cs-CZ" sz="1600" dirty="0" err="1" smtClean="0"/>
              <a:t>wir</a:t>
            </a:r>
            <a:r>
              <a:rPr lang="cs-CZ" sz="1600" dirty="0" smtClean="0"/>
              <a:t> </a:t>
            </a:r>
            <a:r>
              <a:rPr lang="cs-CZ" sz="1600" dirty="0" err="1" smtClean="0"/>
              <a:t>kaufen</a:t>
            </a:r>
            <a:r>
              <a:rPr lang="cs-CZ" sz="1600" dirty="0" smtClean="0"/>
              <a:t>, </a:t>
            </a:r>
            <a:r>
              <a:rPr lang="cs-CZ" sz="1600" dirty="0" err="1" smtClean="0"/>
              <a:t>wie</a:t>
            </a:r>
            <a:r>
              <a:rPr lang="cs-CZ" sz="1600" dirty="0" smtClean="0"/>
              <a:t> </a:t>
            </a:r>
            <a:r>
              <a:rPr lang="cs-CZ" sz="1600" dirty="0" err="1" smtClean="0"/>
              <a:t>wir</a:t>
            </a:r>
            <a:r>
              <a:rPr lang="cs-CZ" sz="1600" dirty="0" smtClean="0"/>
              <a:t> </a:t>
            </a:r>
            <a:r>
              <a:rPr lang="cs-CZ" sz="1600" dirty="0" err="1" smtClean="0"/>
              <a:t>bezahlen</a:t>
            </a:r>
            <a:r>
              <a:rPr lang="cs-CZ" sz="1600" dirty="0" smtClean="0"/>
              <a:t>, </a:t>
            </a:r>
            <a:r>
              <a:rPr lang="cs-CZ" sz="1600" dirty="0" err="1" smtClean="0"/>
              <a:t>über</a:t>
            </a:r>
            <a:r>
              <a:rPr lang="cs-CZ" sz="1600" dirty="0" smtClean="0"/>
              <a:t> </a:t>
            </a:r>
            <a:r>
              <a:rPr lang="cs-CZ" sz="1600" dirty="0" err="1" smtClean="0"/>
              <a:t>welche</a:t>
            </a:r>
            <a:r>
              <a:rPr lang="cs-CZ" sz="1600" dirty="0" smtClean="0"/>
              <a:t> </a:t>
            </a:r>
            <a:r>
              <a:rPr lang="cs-CZ" sz="1600" dirty="0" err="1" smtClean="0"/>
              <a:t>Institution</a:t>
            </a:r>
            <a:r>
              <a:rPr lang="cs-CZ" sz="1600" dirty="0" smtClean="0"/>
              <a:t> </a:t>
            </a:r>
            <a:r>
              <a:rPr lang="cs-CZ" sz="1600" dirty="0" err="1" smtClean="0"/>
              <a:t>die</a:t>
            </a:r>
            <a:r>
              <a:rPr lang="cs-CZ" sz="1600" dirty="0" smtClean="0"/>
              <a:t> </a:t>
            </a:r>
            <a:r>
              <a:rPr lang="cs-CZ" sz="1600" dirty="0" err="1" smtClean="0"/>
              <a:t>Sachen</a:t>
            </a:r>
            <a:r>
              <a:rPr lang="cs-CZ" sz="1600" dirty="0" smtClean="0"/>
              <a:t> </a:t>
            </a:r>
            <a:r>
              <a:rPr lang="cs-CZ" sz="1600" dirty="0" err="1" smtClean="0"/>
              <a:t>geliefert</a:t>
            </a:r>
            <a:r>
              <a:rPr lang="cs-CZ" sz="1600" dirty="0" smtClean="0"/>
              <a:t> </a:t>
            </a:r>
            <a:r>
              <a:rPr lang="cs-CZ" sz="1600" dirty="0" err="1" smtClean="0"/>
              <a:t>werden</a:t>
            </a:r>
            <a:r>
              <a:rPr lang="cs-CZ" sz="1600" dirty="0" smtClean="0"/>
              <a:t> 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Wingdings"/>
              <a:buNone/>
              <a:defRPr/>
            </a:pPr>
            <a:r>
              <a:rPr lang="cs-CZ" sz="1600" i="1" dirty="0" err="1" smtClean="0"/>
              <a:t>Bezahlen</a:t>
            </a:r>
            <a:r>
              <a:rPr lang="cs-CZ" sz="1600" dirty="0" smtClean="0"/>
              <a:t> – </a:t>
            </a:r>
            <a:r>
              <a:rPr lang="cs-CZ" sz="1600" dirty="0" err="1" smtClean="0"/>
              <a:t>die</a:t>
            </a:r>
            <a:r>
              <a:rPr lang="cs-CZ" sz="1600" dirty="0" smtClean="0"/>
              <a:t> </a:t>
            </a:r>
            <a:r>
              <a:rPr lang="cs-CZ" sz="1600" dirty="0" err="1" smtClean="0"/>
              <a:t>Möglichkeiten</a:t>
            </a:r>
            <a:r>
              <a:rPr lang="cs-CZ" sz="1600" dirty="0" smtClean="0"/>
              <a:t>, </a:t>
            </a:r>
            <a:r>
              <a:rPr lang="cs-CZ" sz="1600" dirty="0" err="1" smtClean="0"/>
              <a:t>wie</a:t>
            </a:r>
            <a:r>
              <a:rPr lang="cs-CZ" sz="1600" dirty="0" smtClean="0"/>
              <a:t> </a:t>
            </a:r>
            <a:r>
              <a:rPr lang="cs-CZ" sz="1600" dirty="0" err="1" smtClean="0"/>
              <a:t>wir</a:t>
            </a:r>
            <a:r>
              <a:rPr lang="cs-CZ" sz="1600" dirty="0" smtClean="0"/>
              <a:t> </a:t>
            </a:r>
            <a:r>
              <a:rPr lang="cs-CZ" sz="1600" dirty="0" err="1" smtClean="0"/>
              <a:t>bezahlen</a:t>
            </a:r>
            <a:r>
              <a:rPr lang="cs-CZ" sz="1600" dirty="0" smtClean="0"/>
              <a:t> </a:t>
            </a:r>
            <a:r>
              <a:rPr lang="cs-CZ" sz="1600" dirty="0" err="1" smtClean="0"/>
              <a:t>wollen</a:t>
            </a:r>
            <a:r>
              <a:rPr lang="cs-CZ" sz="1600" dirty="0" smtClean="0"/>
              <a:t> (</a:t>
            </a:r>
            <a:r>
              <a:rPr lang="cs-CZ" sz="1600" dirty="0" err="1" smtClean="0"/>
              <a:t>auf</a:t>
            </a:r>
            <a:r>
              <a:rPr lang="cs-CZ" sz="1600" dirty="0" smtClean="0"/>
              <a:t> der Post, </a:t>
            </a:r>
            <a:r>
              <a:rPr lang="cs-CZ" sz="1600" dirty="0" err="1" smtClean="0"/>
              <a:t>über</a:t>
            </a:r>
            <a:r>
              <a:rPr lang="cs-CZ" sz="1600" dirty="0" smtClean="0"/>
              <a:t> </a:t>
            </a:r>
            <a:r>
              <a:rPr lang="cs-CZ" sz="1600" dirty="0" err="1" smtClean="0"/>
              <a:t>Kontoüberweisung</a:t>
            </a:r>
            <a:r>
              <a:rPr lang="cs-CZ" sz="1600" dirty="0" smtClean="0"/>
              <a:t>, </a:t>
            </a:r>
            <a:r>
              <a:rPr lang="cs-CZ" sz="1600" dirty="0" err="1" smtClean="0"/>
              <a:t>mit</a:t>
            </a:r>
            <a:r>
              <a:rPr lang="cs-CZ" sz="1600" dirty="0" smtClean="0"/>
              <a:t> </a:t>
            </a:r>
            <a:r>
              <a:rPr lang="cs-CZ" sz="1600" dirty="0" err="1" smtClean="0"/>
              <a:t>Bargeld</a:t>
            </a:r>
            <a:r>
              <a:rPr lang="cs-CZ" sz="1600" dirty="0" smtClean="0"/>
              <a:t> 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b="1" u="sng" dirty="0" err="1" smtClean="0"/>
              <a:t>Was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alles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kann</a:t>
            </a:r>
            <a:r>
              <a:rPr lang="cs-CZ" sz="2000" b="1" u="sng" dirty="0" smtClean="0"/>
              <a:t> der </a:t>
            </a:r>
            <a:r>
              <a:rPr lang="cs-CZ" sz="2000" b="1" u="sng" dirty="0" err="1" smtClean="0"/>
              <a:t>Verkäufer</a:t>
            </a:r>
            <a:r>
              <a:rPr lang="cs-CZ" sz="2000" b="1" u="sng" dirty="0" smtClean="0"/>
              <a:t> machen?</a:t>
            </a:r>
          </a:p>
          <a:p>
            <a:pPr>
              <a:buFont typeface="Wingdings" pitchFamily="2" charset="2"/>
              <a:buNone/>
            </a:pPr>
            <a:r>
              <a:rPr lang="cs-CZ" sz="2000" b="1" u="sng" dirty="0" err="1" smtClean="0"/>
              <a:t>Kann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er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alles</a:t>
            </a:r>
            <a:r>
              <a:rPr lang="cs-CZ" sz="2000" b="1" u="sng" dirty="0" smtClean="0"/>
              <a:t>, </a:t>
            </a:r>
            <a:r>
              <a:rPr lang="cs-CZ" sz="2000" b="1" u="sng" dirty="0" err="1" smtClean="0"/>
              <a:t>was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hier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geschrieben</a:t>
            </a:r>
            <a:r>
              <a:rPr lang="cs-CZ" sz="2000" b="1" u="sng" dirty="0" smtClean="0"/>
              <a:t> </a:t>
            </a:r>
            <a:r>
              <a:rPr lang="cs-CZ" sz="2000" b="1" u="sng" dirty="0" err="1" smtClean="0"/>
              <a:t>wir</a:t>
            </a:r>
            <a:r>
              <a:rPr lang="cs-CZ" sz="2000" b="1" u="sng" dirty="0" smtClean="0"/>
              <a:t>, machen? </a:t>
            </a:r>
          </a:p>
          <a:p>
            <a:pPr>
              <a:buFont typeface="Wingdings" pitchFamily="2" charset="2"/>
              <a:buNone/>
            </a:pPr>
            <a:endParaRPr lang="cs-CZ" sz="2000" b="1" u="sng" dirty="0" smtClean="0"/>
          </a:p>
          <a:p>
            <a:pPr>
              <a:buFont typeface="Wingdings" pitchFamily="2" charset="2"/>
              <a:buNone/>
            </a:pPr>
            <a:r>
              <a:rPr lang="cs-CZ" sz="2000" dirty="0" err="1" smtClean="0"/>
              <a:t>raten</a:t>
            </a:r>
            <a:r>
              <a:rPr lang="cs-CZ" sz="2000" dirty="0" smtClean="0"/>
              <a:t> – </a:t>
            </a:r>
            <a:r>
              <a:rPr lang="cs-CZ" sz="2000" dirty="0" err="1" smtClean="0"/>
              <a:t>helfen</a:t>
            </a:r>
            <a:r>
              <a:rPr lang="cs-CZ" sz="2000" dirty="0" smtClean="0"/>
              <a:t> – </a:t>
            </a:r>
            <a:r>
              <a:rPr lang="cs-CZ" sz="2000" dirty="0" err="1" smtClean="0"/>
              <a:t>Buch</a:t>
            </a:r>
            <a:r>
              <a:rPr lang="cs-CZ" sz="2000" dirty="0" smtClean="0"/>
              <a:t> </a:t>
            </a:r>
            <a:r>
              <a:rPr lang="cs-CZ" sz="2000" dirty="0" err="1" smtClean="0"/>
              <a:t>lesen</a:t>
            </a:r>
            <a:r>
              <a:rPr lang="cs-CZ" sz="2000" dirty="0" smtClean="0"/>
              <a:t> –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Geld</a:t>
            </a:r>
            <a:r>
              <a:rPr lang="cs-CZ" sz="2000" dirty="0" smtClean="0"/>
              <a:t> </a:t>
            </a:r>
            <a:r>
              <a:rPr lang="cs-CZ" sz="2000" dirty="0" err="1" smtClean="0"/>
              <a:t>nehmen</a:t>
            </a:r>
            <a:r>
              <a:rPr lang="cs-CZ" sz="2000" dirty="0" smtClean="0"/>
              <a:t> – </a:t>
            </a:r>
            <a:r>
              <a:rPr lang="cs-CZ" sz="2000" dirty="0" err="1" smtClean="0"/>
              <a:t>im</a:t>
            </a:r>
            <a:r>
              <a:rPr lang="cs-CZ" sz="2000" dirty="0" smtClean="0"/>
              <a:t> </a:t>
            </a:r>
            <a:r>
              <a:rPr lang="cs-CZ" sz="2000" dirty="0" err="1" smtClean="0"/>
              <a:t>Geschäft</a:t>
            </a:r>
            <a:r>
              <a:rPr lang="cs-CZ" sz="2000" dirty="0" smtClean="0"/>
              <a:t> </a:t>
            </a:r>
            <a:r>
              <a:rPr lang="cs-CZ" sz="2000" dirty="0" err="1" smtClean="0"/>
              <a:t>rauchen</a:t>
            </a:r>
            <a:r>
              <a:rPr lang="cs-CZ" sz="2000" dirty="0" smtClean="0"/>
              <a:t> – </a:t>
            </a:r>
            <a:r>
              <a:rPr lang="cs-CZ" sz="2000" dirty="0" err="1" smtClean="0"/>
              <a:t>anprobieren</a:t>
            </a:r>
            <a:r>
              <a:rPr lang="cs-CZ" sz="2000" dirty="0" smtClean="0"/>
              <a:t> –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Kleidung</a:t>
            </a:r>
            <a:r>
              <a:rPr lang="cs-CZ" sz="2000" dirty="0" smtClean="0"/>
              <a:t> in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Umkleidekabinne</a:t>
            </a:r>
            <a:r>
              <a:rPr lang="cs-CZ" sz="2000" dirty="0" smtClean="0"/>
              <a:t> </a:t>
            </a:r>
            <a:r>
              <a:rPr lang="cs-CZ" sz="2000" dirty="0" err="1" smtClean="0"/>
              <a:t>bringen</a:t>
            </a:r>
            <a:r>
              <a:rPr lang="cs-CZ" sz="2000" dirty="0" smtClean="0"/>
              <a:t> – </a:t>
            </a:r>
            <a:r>
              <a:rPr lang="cs-CZ" sz="2000" dirty="0" err="1" smtClean="0"/>
              <a:t>mit</a:t>
            </a:r>
            <a:r>
              <a:rPr lang="cs-CZ" sz="2000" dirty="0" smtClean="0"/>
              <a:t> </a:t>
            </a:r>
            <a:r>
              <a:rPr lang="cs-CZ" sz="2000" dirty="0" err="1" smtClean="0"/>
              <a:t>dem</a:t>
            </a:r>
            <a:r>
              <a:rPr lang="cs-CZ" sz="2000" dirty="0" smtClean="0"/>
              <a:t> </a:t>
            </a:r>
            <a:r>
              <a:rPr lang="cs-CZ" sz="2000" dirty="0" err="1" smtClean="0"/>
              <a:t>Kunden</a:t>
            </a:r>
            <a:r>
              <a:rPr lang="cs-CZ" sz="2000" dirty="0" smtClean="0"/>
              <a:t> </a:t>
            </a:r>
            <a:r>
              <a:rPr lang="cs-CZ" sz="2000" dirty="0" err="1" smtClean="0"/>
              <a:t>schimpfen</a:t>
            </a:r>
            <a:r>
              <a:rPr lang="cs-CZ" sz="2000" dirty="0" smtClean="0"/>
              <a:t> –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Ware</a:t>
            </a:r>
            <a:r>
              <a:rPr lang="cs-CZ" sz="2000" dirty="0" smtClean="0"/>
              <a:t> </a:t>
            </a:r>
            <a:r>
              <a:rPr lang="cs-CZ" sz="2000" dirty="0" err="1" smtClean="0"/>
              <a:t>billiger</a:t>
            </a:r>
            <a:r>
              <a:rPr lang="cs-CZ" sz="2000" dirty="0" smtClean="0"/>
              <a:t> </a:t>
            </a:r>
            <a:r>
              <a:rPr lang="cs-CZ" sz="2000" dirty="0" err="1" smtClean="0"/>
              <a:t>verkaufen</a:t>
            </a:r>
            <a:r>
              <a:rPr lang="cs-CZ" sz="2000" dirty="0" smtClean="0"/>
              <a:t> – </a:t>
            </a:r>
            <a:r>
              <a:rPr lang="cs-CZ" sz="2000" dirty="0" err="1" smtClean="0"/>
              <a:t>die</a:t>
            </a:r>
            <a:r>
              <a:rPr lang="cs-CZ" sz="2000" dirty="0" smtClean="0"/>
              <a:t> </a:t>
            </a:r>
            <a:r>
              <a:rPr lang="cs-CZ" sz="2000" dirty="0" err="1" smtClean="0"/>
              <a:t>Ware</a:t>
            </a:r>
            <a:r>
              <a:rPr lang="cs-CZ" sz="2000" dirty="0" smtClean="0"/>
              <a:t> </a:t>
            </a:r>
            <a:r>
              <a:rPr lang="cs-CZ" sz="2000" dirty="0" err="1" smtClean="0"/>
              <a:t>umtauschen</a:t>
            </a:r>
            <a:r>
              <a:rPr lang="cs-CZ" sz="2000" dirty="0" smtClean="0"/>
              <a:t> – den </a:t>
            </a:r>
            <a:r>
              <a:rPr lang="cs-CZ" sz="2000" dirty="0" err="1" smtClean="0"/>
              <a:t>Kunden</a:t>
            </a:r>
            <a:r>
              <a:rPr lang="cs-CZ" sz="2000" dirty="0" smtClean="0"/>
              <a:t> </a:t>
            </a:r>
            <a:r>
              <a:rPr lang="cs-CZ" sz="2000" dirty="0" err="1" smtClean="0"/>
              <a:t>aus</a:t>
            </a:r>
            <a:r>
              <a:rPr lang="cs-CZ" sz="2000" dirty="0" smtClean="0"/>
              <a:t> </a:t>
            </a:r>
            <a:r>
              <a:rPr lang="cs-CZ" sz="2000" dirty="0" err="1" smtClean="0"/>
              <a:t>dem</a:t>
            </a:r>
            <a:r>
              <a:rPr lang="cs-CZ" sz="2000" dirty="0" smtClean="0"/>
              <a:t> </a:t>
            </a:r>
            <a:r>
              <a:rPr lang="cs-CZ" sz="2000" dirty="0" err="1" smtClean="0"/>
              <a:t>Geschäft</a:t>
            </a:r>
            <a:r>
              <a:rPr lang="cs-CZ" sz="2000" dirty="0" smtClean="0"/>
              <a:t> </a:t>
            </a:r>
            <a:r>
              <a:rPr lang="cs-CZ" sz="2000" dirty="0" err="1" smtClean="0"/>
              <a:t>rausschmeissen</a:t>
            </a:r>
            <a:r>
              <a:rPr lang="cs-CZ" sz="2000" dirty="0" smtClean="0"/>
              <a:t> – </a:t>
            </a:r>
            <a:r>
              <a:rPr lang="cs-CZ" sz="2000" dirty="0" err="1" smtClean="0"/>
              <a:t>mit</a:t>
            </a:r>
            <a:r>
              <a:rPr lang="cs-CZ" sz="2000" dirty="0" smtClean="0"/>
              <a:t> den </a:t>
            </a:r>
            <a:r>
              <a:rPr lang="cs-CZ" sz="2000" dirty="0" err="1" smtClean="0"/>
              <a:t>Freunden</a:t>
            </a:r>
            <a:r>
              <a:rPr lang="cs-CZ" sz="2000" dirty="0" smtClean="0"/>
              <a:t> </a:t>
            </a:r>
            <a:r>
              <a:rPr lang="cs-CZ" sz="2000" dirty="0" err="1" smtClean="0"/>
              <a:t>erzählen</a:t>
            </a:r>
            <a:r>
              <a:rPr lang="cs-CZ" sz="2000" dirty="0" smtClean="0"/>
              <a:t> – den </a:t>
            </a:r>
            <a:r>
              <a:rPr lang="cs-CZ" sz="2000" dirty="0" err="1" smtClean="0"/>
              <a:t>Kunden</a:t>
            </a:r>
            <a:r>
              <a:rPr lang="cs-CZ" sz="2000" dirty="0" smtClean="0"/>
              <a:t> </a:t>
            </a:r>
            <a:r>
              <a:rPr lang="cs-CZ" sz="2000" dirty="0" err="1" smtClean="0"/>
              <a:t>warten</a:t>
            </a:r>
            <a:r>
              <a:rPr lang="cs-CZ" sz="2000" dirty="0" smtClean="0"/>
              <a:t> </a:t>
            </a:r>
            <a:r>
              <a:rPr lang="cs-CZ" sz="2000" dirty="0" err="1" smtClean="0"/>
              <a:t>lassen</a:t>
            </a:r>
            <a:endParaRPr lang="cs-CZ" sz="2000" dirty="0" smtClean="0"/>
          </a:p>
          <a:p>
            <a:pPr>
              <a:buFont typeface="Wingdings" pitchFamily="2" charset="2"/>
              <a:buNone/>
            </a:pPr>
            <a:endParaRPr lang="cs-CZ" sz="2000" dirty="0" smtClean="0"/>
          </a:p>
          <a:p>
            <a:pPr>
              <a:buFont typeface="Wingdings" pitchFamily="2" charset="2"/>
              <a:buNone/>
            </a:pPr>
            <a:r>
              <a:rPr lang="cs-CZ" sz="2000" b="1" i="1" dirty="0" err="1" smtClean="0"/>
              <a:t>Schreiben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Sie</a:t>
            </a:r>
            <a:r>
              <a:rPr lang="cs-CZ" sz="2000" b="1" i="1" dirty="0" smtClean="0"/>
              <a:t>, </a:t>
            </a:r>
            <a:r>
              <a:rPr lang="cs-CZ" sz="2000" b="1" i="1" dirty="0" err="1" smtClean="0"/>
              <a:t>wie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sich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ein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aufmerksamer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Verkäufer</a:t>
            </a:r>
            <a:r>
              <a:rPr lang="cs-CZ" sz="2000" b="1" i="1" dirty="0" smtClean="0"/>
              <a:t> </a:t>
            </a:r>
            <a:r>
              <a:rPr lang="cs-CZ" sz="2000" b="1" i="1" dirty="0" err="1" smtClean="0"/>
              <a:t>benimmt</a:t>
            </a:r>
            <a:r>
              <a:rPr lang="cs-CZ" sz="2000" b="1" i="1" dirty="0" smtClean="0"/>
              <a:t>.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 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  <a:p>
            <a:pPr>
              <a:buFont typeface="Wingdings" pitchFamily="2" charset="2"/>
              <a:buNone/>
            </a:pPr>
            <a:r>
              <a:rPr lang="cs-CZ" dirty="0" smtClean="0"/>
              <a:t> 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400" dirty="0"/>
              <a:t>NAVRÁTILOVÁ, Helena: </a:t>
            </a:r>
            <a:r>
              <a:rPr lang="cs-CZ" sz="1400" i="1" dirty="0"/>
              <a:t>Němčina – maturitní témata, </a:t>
            </a:r>
            <a:r>
              <a:rPr lang="cs-CZ" sz="1400" dirty="0"/>
              <a:t>nakladatelství Petra </a:t>
            </a:r>
            <a:r>
              <a:rPr lang="cs-CZ" sz="1400" dirty="0" err="1"/>
              <a:t>Velanová</a:t>
            </a:r>
            <a:r>
              <a:rPr lang="cs-CZ" sz="1400" dirty="0"/>
              <a:t>, Třebíč, 2007, ISBN 978-80-86873-06-0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r>
              <a:rPr lang="cs-CZ" sz="1400" dirty="0"/>
              <a:t> </a:t>
            </a:r>
          </a:p>
          <a:p>
            <a:pPr marL="0" indent="0">
              <a:buNone/>
            </a:pPr>
            <a:r>
              <a:rPr lang="cs-CZ" sz="1400" dirty="0"/>
              <a:t>FISCHER-MITZIVIRIS, </a:t>
            </a:r>
            <a:r>
              <a:rPr lang="cs-CZ" sz="1400" dirty="0" err="1"/>
              <a:t>Anni</a:t>
            </a:r>
            <a:r>
              <a:rPr lang="cs-CZ" sz="1400" dirty="0"/>
              <a:t>: </a:t>
            </a:r>
            <a:r>
              <a:rPr lang="cs-CZ" sz="1400" i="1" dirty="0"/>
              <a:t>So </a:t>
            </a:r>
            <a:r>
              <a:rPr lang="cs-CZ" sz="1400" i="1" dirty="0" err="1"/>
              <a:t>geht´s</a:t>
            </a:r>
            <a:r>
              <a:rPr lang="cs-CZ" sz="1400" i="1" dirty="0"/>
              <a:t> </a:t>
            </a:r>
            <a:r>
              <a:rPr lang="cs-CZ" sz="1400" i="1" dirty="0" err="1"/>
              <a:t>noch</a:t>
            </a:r>
            <a:r>
              <a:rPr lang="cs-CZ" sz="1400" i="1" dirty="0"/>
              <a:t> </a:t>
            </a:r>
            <a:r>
              <a:rPr lang="cs-CZ" sz="1400" i="1" dirty="0" err="1"/>
              <a:t>besser</a:t>
            </a:r>
            <a:r>
              <a:rPr lang="cs-CZ" sz="1400" i="1" dirty="0"/>
              <a:t>, </a:t>
            </a:r>
            <a:r>
              <a:rPr lang="cs-CZ" sz="1400" dirty="0"/>
              <a:t>Ernst </a:t>
            </a:r>
            <a:r>
              <a:rPr lang="cs-CZ" sz="1400" dirty="0" err="1"/>
              <a:t>Klett</a:t>
            </a:r>
            <a:r>
              <a:rPr lang="cs-CZ" sz="1400" dirty="0"/>
              <a:t> </a:t>
            </a:r>
            <a:r>
              <a:rPr lang="cs-CZ" sz="1400" dirty="0" err="1"/>
              <a:t>Sprachen</a:t>
            </a:r>
            <a:r>
              <a:rPr lang="cs-CZ" sz="1400" dirty="0"/>
              <a:t>, Stuttgart, </a:t>
            </a:r>
            <a:r>
              <a:rPr lang="cs-CZ" sz="1400" dirty="0" err="1"/>
              <a:t>Deutschland</a:t>
            </a:r>
            <a:r>
              <a:rPr lang="cs-CZ" sz="1400" dirty="0"/>
              <a:t>, 2010, ISBN 978-3-12-675578-8.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/>
              <a:t>JUSTOVÁ, Hana: </a:t>
            </a:r>
            <a:r>
              <a:rPr lang="cs-CZ" sz="1400" i="1" dirty="0" err="1"/>
              <a:t>Wir</a:t>
            </a:r>
            <a:r>
              <a:rPr lang="cs-CZ" sz="1400" i="1" dirty="0"/>
              <a:t> </a:t>
            </a:r>
            <a:r>
              <a:rPr lang="cs-CZ" sz="1400" i="1" dirty="0" err="1"/>
              <a:t>wiederholen</a:t>
            </a:r>
            <a:r>
              <a:rPr lang="cs-CZ" sz="1400" i="1" dirty="0"/>
              <a:t> </a:t>
            </a:r>
            <a:r>
              <a:rPr lang="cs-CZ" sz="1400" i="1" dirty="0" err="1"/>
              <a:t>fürs</a:t>
            </a:r>
            <a:r>
              <a:rPr lang="cs-CZ" sz="1400" i="1" dirty="0"/>
              <a:t> </a:t>
            </a:r>
            <a:r>
              <a:rPr lang="cs-CZ" sz="1400" i="1" dirty="0" err="1"/>
              <a:t>Abitur</a:t>
            </a:r>
            <a:r>
              <a:rPr lang="cs-CZ" sz="1400" i="1" dirty="0"/>
              <a:t>, </a:t>
            </a:r>
            <a:r>
              <a:rPr lang="cs-CZ" sz="1400" dirty="0"/>
              <a:t>Fragment, Havlíčkův Brod, 2003, ISBN 80-7200-284-8.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71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141</TotalTime>
  <Words>615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EINKAUFEN</vt:lpstr>
      <vt:lpstr>Prezentace aplikace PowerPoint</vt:lpstr>
      <vt:lpstr>Prezentace aplikace PowerPoint</vt:lpstr>
      <vt:lpstr>Prezentace aplikace PowerPoint</vt:lpstr>
      <vt:lpstr>Was passt zusammen? </vt:lpstr>
      <vt:lpstr>Die Lösung</vt:lpstr>
      <vt:lpstr>Prezentace aplikace PowerPoint</vt:lpstr>
      <vt:lpstr>Prezentace aplikace PowerPoint</vt:lpstr>
      <vt:lpstr>Prezentace aplikace PowerPoint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EINKAUFEN</dc:title>
  <dc:creator>pavkova</dc:creator>
  <cp:lastModifiedBy>Jiří Veselý</cp:lastModifiedBy>
  <cp:revision>16</cp:revision>
  <dcterms:created xsi:type="dcterms:W3CDTF">2013-01-24T13:01:32Z</dcterms:created>
  <dcterms:modified xsi:type="dcterms:W3CDTF">2014-03-03T21:24:22Z</dcterms:modified>
</cp:coreProperties>
</file>