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6" r:id="rId3"/>
    <p:sldId id="257" r:id="rId4"/>
    <p:sldId id="258" r:id="rId5"/>
    <p:sldId id="259" r:id="rId6"/>
    <p:sldId id="261" r:id="rId7"/>
    <p:sldId id="262" r:id="rId8"/>
    <p:sldId id="260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7427452-F691-41B3-8234-7620D3A019F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E6FE85-2A7A-4CC0-9F94-A9242B94BE5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Datum: 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18. 12. 2013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Projekt: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Kvalitní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výuka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CZ.1.07/1.5.00/34.0731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DUM: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VY_32_INOVACE_180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Mgr. Lenka Pávková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Název práce: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Medien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Medien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Kinder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Německý jazyk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4.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Časová dotace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20 minut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Vzdělávací cíl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Žáci aktivně použijí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tématickou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slovní zásobu, jsou schopni popsat a vysvětlit jednotlivé pojmy.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Vysvětlí, proč pro děti není dobré často pracovat s počítačem nebo se dívat na televizi. Jsou schopni argumentovat.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Počítač, projektor, psací potřeby pro studenty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Poznámka: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Vyučující promítne látku na plátno nebo na tabuli a se studenty probere látku, studenti se aktivně zapojují a konverzují. Píší si poznámky a úkoly do svých sešitů nebo si mohou zapisovat do počítačů. Úkoly zpracují písemně nebo ústně. 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Inovace: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Prezentace pomocí PowerPointu je názorná, studenti si lépe oživí probranou látku. Následně si ji mohou procvičit. Zapojení audiovizuální techniky do výuky. Mezipředmětové vztahy – tělesná výchova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občanská nauka.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8344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/>
              <a:t>MEDIEN</a:t>
            </a:r>
            <a:endParaRPr lang="cs-CZ" sz="8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sz="4800" dirty="0" err="1" smtClean="0"/>
              <a:t>Medien</a:t>
            </a:r>
            <a:r>
              <a:rPr lang="cs-CZ" sz="4800" dirty="0" smtClean="0"/>
              <a:t> </a:t>
            </a:r>
            <a:r>
              <a:rPr lang="cs-CZ" sz="4800" dirty="0" err="1" smtClean="0"/>
              <a:t>und</a:t>
            </a:r>
            <a:r>
              <a:rPr lang="cs-CZ" sz="4800" dirty="0" smtClean="0"/>
              <a:t> </a:t>
            </a:r>
            <a:r>
              <a:rPr lang="cs-CZ" sz="4800" dirty="0" err="1" smtClean="0"/>
              <a:t>Kinder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94989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i="1" dirty="0" err="1" smtClean="0"/>
              <a:t>Wenn</a:t>
            </a:r>
            <a:r>
              <a:rPr lang="cs-CZ" i="1" dirty="0" smtClean="0"/>
              <a:t> man </a:t>
            </a:r>
            <a:r>
              <a:rPr lang="cs-CZ" i="1" dirty="0" err="1" smtClean="0"/>
              <a:t>über</a:t>
            </a:r>
            <a:r>
              <a:rPr lang="cs-CZ" i="1" dirty="0" smtClean="0"/>
              <a:t> </a:t>
            </a:r>
            <a:r>
              <a:rPr lang="cs-CZ" i="1" dirty="0" err="1" smtClean="0"/>
              <a:t>Medien</a:t>
            </a:r>
            <a:r>
              <a:rPr lang="cs-CZ" i="1" dirty="0" smtClean="0"/>
              <a:t> </a:t>
            </a:r>
            <a:r>
              <a:rPr lang="cs-CZ" i="1" dirty="0" err="1" smtClean="0"/>
              <a:t>spricht</a:t>
            </a:r>
            <a:r>
              <a:rPr lang="cs-CZ" i="1" dirty="0" smtClean="0"/>
              <a:t>, </a:t>
            </a:r>
            <a:r>
              <a:rPr lang="cs-CZ" i="1" dirty="0" err="1" smtClean="0"/>
              <a:t>spricht</a:t>
            </a:r>
            <a:r>
              <a:rPr lang="cs-CZ" i="1" dirty="0" smtClean="0"/>
              <a:t> man </a:t>
            </a:r>
            <a:r>
              <a:rPr lang="cs-CZ" i="1" dirty="0" err="1" smtClean="0"/>
              <a:t>über</a:t>
            </a:r>
            <a:r>
              <a:rPr lang="cs-CZ" i="1" dirty="0" smtClean="0"/>
              <a:t> </a:t>
            </a:r>
            <a:r>
              <a:rPr lang="cs-CZ" i="1" dirty="0" err="1" smtClean="0"/>
              <a:t>die</a:t>
            </a:r>
            <a:r>
              <a:rPr lang="cs-CZ" i="1" dirty="0" smtClean="0"/>
              <a:t> </a:t>
            </a:r>
            <a:r>
              <a:rPr lang="cs-CZ" i="1" dirty="0" err="1" smtClean="0"/>
              <a:t>Quellen</a:t>
            </a:r>
            <a:r>
              <a:rPr lang="cs-CZ" i="1" dirty="0" smtClean="0"/>
              <a:t>, </a:t>
            </a:r>
            <a:r>
              <a:rPr lang="cs-CZ" i="1" dirty="0" err="1" smtClean="0"/>
              <a:t>die</a:t>
            </a:r>
            <a:r>
              <a:rPr lang="cs-CZ" i="1" dirty="0" smtClean="0"/>
              <a:t> </a:t>
            </a:r>
            <a:r>
              <a:rPr lang="cs-CZ" i="1" dirty="0" err="1" smtClean="0"/>
              <a:t>uns</a:t>
            </a:r>
            <a:r>
              <a:rPr lang="cs-CZ" i="1" dirty="0" smtClean="0"/>
              <a:t> </a:t>
            </a:r>
            <a:r>
              <a:rPr lang="cs-CZ" i="1" dirty="0" err="1" smtClean="0"/>
              <a:t>Informationen</a:t>
            </a:r>
            <a:r>
              <a:rPr lang="cs-CZ" i="1" dirty="0" smtClean="0"/>
              <a:t> </a:t>
            </a:r>
            <a:r>
              <a:rPr lang="cs-CZ" i="1" dirty="0" err="1" smtClean="0"/>
              <a:t>gewähren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 smtClean="0"/>
              <a:t>Man </a:t>
            </a:r>
            <a:r>
              <a:rPr lang="cs-CZ" u="sng" dirty="0" err="1" smtClean="0"/>
              <a:t>unterscheidet</a:t>
            </a:r>
            <a:r>
              <a:rPr lang="cs-CZ" dirty="0" smtClean="0"/>
              <a:t>:			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err="1"/>
              <a:t>g</a:t>
            </a:r>
            <a:r>
              <a:rPr lang="cs-CZ" dirty="0" err="1" smtClean="0"/>
              <a:t>edruckte</a:t>
            </a:r>
            <a:r>
              <a:rPr lang="cs-CZ" dirty="0" smtClean="0"/>
              <a:t> </a:t>
            </a:r>
            <a:r>
              <a:rPr lang="cs-CZ" dirty="0" err="1" smtClean="0"/>
              <a:t>Medien</a:t>
            </a:r>
            <a:r>
              <a:rPr lang="cs-CZ" dirty="0" smtClean="0"/>
              <a:t>		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err="1"/>
              <a:t>g</a:t>
            </a:r>
            <a:r>
              <a:rPr lang="cs-CZ" dirty="0" err="1" smtClean="0"/>
              <a:t>esendete</a:t>
            </a:r>
            <a:r>
              <a:rPr lang="cs-CZ" dirty="0" smtClean="0"/>
              <a:t> </a:t>
            </a:r>
            <a:r>
              <a:rPr lang="cs-CZ" dirty="0" err="1" smtClean="0"/>
              <a:t>Medien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</p:txBody>
      </p:sp>
      <p:pic>
        <p:nvPicPr>
          <p:cNvPr id="1026" name="Picture 2" descr="C:\Users\Jiří Veselý\AppData\Local\Microsoft\Windows\Temporary Internet Files\Content.IE5\QDM0MQCE\MC900442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564904"/>
            <a:ext cx="16033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iří Veselý\AppData\Local\Microsoft\Windows\Temporary Internet Files\Content.IE5\SZFFGLAL\MC9002864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046" y="4609728"/>
            <a:ext cx="1827886" cy="131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5294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Die </a:t>
            </a:r>
            <a:r>
              <a:rPr lang="cs-CZ" u="sng" dirty="0" err="1" smtClean="0"/>
              <a:t>gedruckten</a:t>
            </a:r>
            <a:r>
              <a:rPr lang="cs-CZ" u="sng" dirty="0" smtClean="0"/>
              <a:t> </a:t>
            </a:r>
            <a:r>
              <a:rPr lang="cs-CZ" u="sng" dirty="0" err="1" smtClean="0"/>
              <a:t>Medien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i="1" dirty="0" err="1" smtClean="0"/>
              <a:t>Zeitung</a:t>
            </a:r>
            <a:r>
              <a:rPr lang="cs-CZ" i="1" dirty="0" smtClean="0"/>
              <a:t> – </a:t>
            </a:r>
            <a:r>
              <a:rPr lang="cs-CZ" i="1" dirty="0" err="1" smtClean="0"/>
              <a:t>Zeitschrift</a:t>
            </a:r>
            <a:r>
              <a:rPr lang="cs-CZ" i="1" dirty="0" smtClean="0"/>
              <a:t> – Buch – </a:t>
            </a:r>
            <a:r>
              <a:rPr lang="cs-CZ" i="1" dirty="0" err="1" smtClean="0"/>
              <a:t>Brief</a:t>
            </a:r>
            <a:r>
              <a:rPr lang="cs-CZ" i="1" dirty="0" smtClean="0"/>
              <a:t> – </a:t>
            </a:r>
            <a:r>
              <a:rPr lang="cs-CZ" i="1" dirty="0" err="1" smtClean="0"/>
              <a:t>Flugblatt</a:t>
            </a:r>
            <a:endParaRPr lang="cs-CZ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u="sng" dirty="0" smtClean="0"/>
              <a:t>Die </a:t>
            </a:r>
            <a:r>
              <a:rPr lang="cs-CZ" u="sng" dirty="0" err="1" smtClean="0"/>
              <a:t>gesendeten</a:t>
            </a:r>
            <a:r>
              <a:rPr lang="cs-CZ" u="sng" dirty="0" smtClean="0"/>
              <a:t> </a:t>
            </a:r>
            <a:r>
              <a:rPr lang="cs-CZ" u="sng" dirty="0" err="1" smtClean="0"/>
              <a:t>Medien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i="1" dirty="0" err="1" smtClean="0"/>
              <a:t>Fernseher</a:t>
            </a:r>
            <a:r>
              <a:rPr lang="cs-CZ" i="1" dirty="0" smtClean="0"/>
              <a:t> – </a:t>
            </a:r>
            <a:r>
              <a:rPr lang="cs-CZ" i="1" dirty="0" err="1" smtClean="0"/>
              <a:t>Radio</a:t>
            </a:r>
            <a:r>
              <a:rPr lang="cs-CZ" i="1" dirty="0" smtClean="0"/>
              <a:t> – Internet – Email – DVD – CD – </a:t>
            </a:r>
            <a:r>
              <a:rPr lang="cs-CZ" i="1" dirty="0" err="1" smtClean="0"/>
              <a:t>Computer</a:t>
            </a:r>
            <a:r>
              <a:rPr lang="cs-CZ" i="1" dirty="0" smtClean="0"/>
              <a:t> - Handy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				</a:t>
            </a:r>
            <a:endParaRPr lang="cs-CZ" i="1" dirty="0"/>
          </a:p>
        </p:txBody>
      </p:sp>
      <p:pic>
        <p:nvPicPr>
          <p:cNvPr id="2050" name="Picture 2" descr="C:\Users\Jiří Veselý\AppData\Local\Microsoft\Windows\Temporary Internet Files\Content.IE5\WI2UMLZZ\MC9003124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37112"/>
            <a:ext cx="1789481" cy="141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15574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056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600" dirty="0" err="1" smtClean="0"/>
              <a:t>Heutzutage</a:t>
            </a:r>
            <a:r>
              <a:rPr lang="cs-CZ" sz="2600" dirty="0" smtClean="0"/>
              <a:t> </a:t>
            </a:r>
            <a:r>
              <a:rPr lang="cs-CZ" sz="2600" dirty="0" err="1" smtClean="0"/>
              <a:t>spielen</a:t>
            </a:r>
            <a:r>
              <a:rPr lang="cs-CZ" sz="2600" dirty="0" smtClean="0"/>
              <a:t> </a:t>
            </a:r>
            <a:r>
              <a:rPr lang="cs-CZ" sz="2600" dirty="0" err="1" smtClean="0"/>
              <a:t>die</a:t>
            </a:r>
            <a:r>
              <a:rPr lang="cs-CZ" sz="2600" dirty="0" smtClean="0"/>
              <a:t> </a:t>
            </a:r>
            <a:r>
              <a:rPr lang="cs-CZ" sz="2600" dirty="0" err="1" smtClean="0"/>
              <a:t>gesendeten</a:t>
            </a:r>
            <a:r>
              <a:rPr lang="cs-CZ" sz="2600" dirty="0" smtClean="0"/>
              <a:t> </a:t>
            </a:r>
            <a:r>
              <a:rPr lang="cs-CZ" sz="2600" dirty="0" err="1" smtClean="0"/>
              <a:t>Medien</a:t>
            </a:r>
            <a:r>
              <a:rPr lang="cs-CZ" sz="2600" dirty="0" smtClean="0"/>
              <a:t> </a:t>
            </a:r>
            <a:r>
              <a:rPr lang="cs-CZ" sz="2600" dirty="0" err="1" smtClean="0"/>
              <a:t>für</a:t>
            </a:r>
            <a:r>
              <a:rPr lang="cs-CZ" sz="2600" dirty="0" smtClean="0"/>
              <a:t> </a:t>
            </a:r>
            <a:r>
              <a:rPr lang="cs-CZ" sz="2600" dirty="0" err="1" smtClean="0"/>
              <a:t>die</a:t>
            </a:r>
            <a:r>
              <a:rPr lang="cs-CZ" sz="2600" dirty="0" smtClean="0"/>
              <a:t> </a:t>
            </a:r>
            <a:r>
              <a:rPr lang="cs-CZ" sz="2600" dirty="0" err="1" smtClean="0"/>
              <a:t>Kinder</a:t>
            </a:r>
            <a:r>
              <a:rPr lang="cs-CZ" sz="2600" dirty="0" smtClean="0"/>
              <a:t> </a:t>
            </a:r>
            <a:r>
              <a:rPr lang="cs-CZ" sz="2600" dirty="0" err="1" smtClean="0"/>
              <a:t>eine</a:t>
            </a:r>
            <a:r>
              <a:rPr lang="cs-CZ" sz="2600" dirty="0" smtClean="0"/>
              <a:t> </a:t>
            </a:r>
            <a:r>
              <a:rPr lang="cs-CZ" sz="2600" dirty="0" err="1" smtClean="0"/>
              <a:t>grosse</a:t>
            </a:r>
            <a:r>
              <a:rPr lang="cs-CZ" sz="2600" dirty="0" smtClean="0"/>
              <a:t> </a:t>
            </a:r>
            <a:r>
              <a:rPr lang="cs-CZ" sz="2600" dirty="0" err="1" smtClean="0"/>
              <a:t>Rolle</a:t>
            </a:r>
            <a:r>
              <a:rPr lang="cs-CZ" sz="2600" dirty="0" smtClean="0"/>
              <a:t>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u="sng" dirty="0" smtClean="0"/>
              <a:t>Die </a:t>
            </a:r>
            <a:r>
              <a:rPr lang="cs-CZ" sz="2600" u="sng" dirty="0" err="1" smtClean="0"/>
              <a:t>Gründe</a:t>
            </a:r>
            <a:r>
              <a:rPr lang="cs-CZ" sz="2600" u="sng" dirty="0" smtClean="0"/>
              <a:t> </a:t>
            </a:r>
            <a:r>
              <a:rPr lang="cs-CZ" sz="2600" u="sng" dirty="0" err="1" smtClean="0"/>
              <a:t>dafür</a:t>
            </a:r>
            <a:r>
              <a:rPr lang="cs-CZ" sz="2600" u="sng" dirty="0" smtClean="0"/>
              <a:t> </a:t>
            </a:r>
            <a:r>
              <a:rPr lang="cs-CZ" sz="2600" u="sng" dirty="0" err="1" smtClean="0"/>
              <a:t>sind</a:t>
            </a:r>
            <a:r>
              <a:rPr lang="cs-CZ" sz="2600" dirty="0" smtClean="0"/>
              <a:t>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600" dirty="0" err="1"/>
              <a:t>d</a:t>
            </a:r>
            <a:r>
              <a:rPr lang="cs-CZ" sz="2600" dirty="0" err="1" smtClean="0"/>
              <a:t>ie</a:t>
            </a:r>
            <a:r>
              <a:rPr lang="cs-CZ" sz="2600" dirty="0" smtClean="0"/>
              <a:t> </a:t>
            </a:r>
            <a:r>
              <a:rPr lang="cs-CZ" sz="2600" dirty="0" err="1" smtClean="0"/>
              <a:t>Kinder</a:t>
            </a:r>
            <a:r>
              <a:rPr lang="cs-CZ" sz="2600" dirty="0" smtClean="0"/>
              <a:t> </a:t>
            </a:r>
            <a:r>
              <a:rPr lang="cs-CZ" sz="2600" dirty="0" err="1" smtClean="0"/>
              <a:t>sind</a:t>
            </a:r>
            <a:r>
              <a:rPr lang="cs-CZ" sz="2600" dirty="0" smtClean="0"/>
              <a:t> </a:t>
            </a:r>
            <a:r>
              <a:rPr lang="cs-CZ" sz="2600" dirty="0" err="1" smtClean="0"/>
              <a:t>oft</a:t>
            </a:r>
            <a:r>
              <a:rPr lang="cs-CZ" sz="2600" dirty="0" smtClean="0"/>
              <a:t> </a:t>
            </a:r>
            <a:r>
              <a:rPr lang="cs-CZ" sz="2600" dirty="0" err="1" smtClean="0"/>
              <a:t>allein</a:t>
            </a:r>
            <a:r>
              <a:rPr lang="cs-CZ" sz="2600" dirty="0" smtClean="0"/>
              <a:t> </a:t>
            </a:r>
            <a:r>
              <a:rPr lang="cs-CZ" sz="2600" dirty="0" err="1" smtClean="0"/>
              <a:t>zu</a:t>
            </a:r>
            <a:r>
              <a:rPr lang="cs-CZ" sz="2600" dirty="0" smtClean="0"/>
              <a:t> </a:t>
            </a:r>
            <a:r>
              <a:rPr lang="cs-CZ" sz="2600" dirty="0" err="1" smtClean="0"/>
              <a:t>Hause</a:t>
            </a:r>
            <a:endParaRPr lang="cs-CZ" sz="26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sz="2600" dirty="0" err="1"/>
              <a:t>d</a:t>
            </a:r>
            <a:r>
              <a:rPr lang="cs-CZ" sz="2600" dirty="0" err="1" smtClean="0"/>
              <a:t>ie</a:t>
            </a:r>
            <a:r>
              <a:rPr lang="cs-CZ" sz="2600" dirty="0" smtClean="0"/>
              <a:t> </a:t>
            </a:r>
            <a:r>
              <a:rPr lang="cs-CZ" sz="2600" dirty="0" err="1" smtClean="0"/>
              <a:t>Eltern</a:t>
            </a:r>
            <a:r>
              <a:rPr lang="cs-CZ" sz="2600" dirty="0" smtClean="0"/>
              <a:t> </a:t>
            </a:r>
            <a:r>
              <a:rPr lang="cs-CZ" sz="2600" dirty="0" err="1" smtClean="0"/>
              <a:t>kommen</a:t>
            </a:r>
            <a:r>
              <a:rPr lang="cs-CZ" sz="2600" dirty="0" smtClean="0"/>
              <a:t> </a:t>
            </a:r>
            <a:r>
              <a:rPr lang="cs-CZ" sz="2600" dirty="0" err="1" smtClean="0"/>
              <a:t>spät</a:t>
            </a:r>
            <a:r>
              <a:rPr lang="cs-CZ" sz="2600" dirty="0" smtClean="0"/>
              <a:t> nach </a:t>
            </a:r>
            <a:r>
              <a:rPr lang="cs-CZ" sz="2600" dirty="0" err="1" smtClean="0"/>
              <a:t>Hause</a:t>
            </a:r>
            <a:endParaRPr lang="cs-CZ" sz="2600" dirty="0"/>
          </a:p>
          <a:p>
            <a:pPr>
              <a:buFont typeface="Wingdings" panose="05000000000000000000" pitchFamily="2" charset="2"/>
              <a:buChar char="§"/>
            </a:pPr>
            <a:r>
              <a:rPr lang="cs-CZ" sz="2600" dirty="0" err="1"/>
              <a:t>d</a:t>
            </a:r>
            <a:r>
              <a:rPr lang="cs-CZ" sz="2600" dirty="0" err="1" smtClean="0"/>
              <a:t>ie</a:t>
            </a:r>
            <a:r>
              <a:rPr lang="cs-CZ" sz="2600" dirty="0" smtClean="0"/>
              <a:t> </a:t>
            </a:r>
            <a:r>
              <a:rPr lang="cs-CZ" sz="2600" dirty="0" err="1" smtClean="0"/>
              <a:t>Kinder</a:t>
            </a:r>
            <a:r>
              <a:rPr lang="cs-CZ" sz="2600" dirty="0" smtClean="0"/>
              <a:t> </a:t>
            </a:r>
            <a:r>
              <a:rPr lang="cs-CZ" sz="2600" dirty="0" err="1" smtClean="0"/>
              <a:t>wollen</a:t>
            </a:r>
            <a:r>
              <a:rPr lang="cs-CZ" sz="2600" dirty="0" smtClean="0"/>
              <a:t> </a:t>
            </a:r>
            <a:r>
              <a:rPr lang="cs-CZ" sz="2600" dirty="0" err="1" smtClean="0"/>
              <a:t>alle</a:t>
            </a:r>
            <a:r>
              <a:rPr lang="cs-CZ" sz="2600" dirty="0" smtClean="0"/>
              <a:t> Filme </a:t>
            </a:r>
            <a:r>
              <a:rPr lang="cs-CZ" sz="2600" dirty="0" err="1" smtClean="0"/>
              <a:t>sehen</a:t>
            </a:r>
            <a:endParaRPr lang="cs-CZ" sz="26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sz="2600" dirty="0" err="1" smtClean="0"/>
              <a:t>sie</a:t>
            </a:r>
            <a:r>
              <a:rPr lang="cs-CZ" sz="2600" dirty="0" smtClean="0"/>
              <a:t> </a:t>
            </a:r>
            <a:r>
              <a:rPr lang="cs-CZ" sz="2600" dirty="0" err="1" smtClean="0"/>
              <a:t>möchten</a:t>
            </a:r>
            <a:r>
              <a:rPr lang="cs-CZ" sz="2600" dirty="0" smtClean="0"/>
              <a:t> </a:t>
            </a:r>
            <a:r>
              <a:rPr lang="cs-CZ" sz="2600" dirty="0" err="1" smtClean="0"/>
              <a:t>über</a:t>
            </a:r>
            <a:r>
              <a:rPr lang="cs-CZ" sz="2600" dirty="0" smtClean="0"/>
              <a:t> </a:t>
            </a:r>
            <a:r>
              <a:rPr lang="cs-CZ" sz="2600" dirty="0" err="1" smtClean="0"/>
              <a:t>Facebook</a:t>
            </a:r>
            <a:r>
              <a:rPr lang="cs-CZ" sz="2600" dirty="0" smtClean="0"/>
              <a:t> </a:t>
            </a:r>
            <a:r>
              <a:rPr lang="cs-CZ" sz="2600" dirty="0" err="1" smtClean="0"/>
              <a:t>und</a:t>
            </a:r>
            <a:r>
              <a:rPr lang="cs-CZ" sz="2600" dirty="0" smtClean="0"/>
              <a:t> </a:t>
            </a:r>
            <a:r>
              <a:rPr lang="cs-CZ" sz="2600" dirty="0" err="1" smtClean="0"/>
              <a:t>Skype</a:t>
            </a:r>
            <a:r>
              <a:rPr lang="cs-CZ" sz="2600" dirty="0" smtClean="0"/>
              <a:t> </a:t>
            </a:r>
            <a:r>
              <a:rPr lang="cs-CZ" sz="2600" dirty="0" err="1" smtClean="0"/>
              <a:t>mit</a:t>
            </a:r>
            <a:r>
              <a:rPr lang="cs-CZ" sz="2600" dirty="0" smtClean="0"/>
              <a:t> den </a:t>
            </a:r>
            <a:r>
              <a:rPr lang="cs-CZ" sz="2600" dirty="0" err="1" smtClean="0"/>
              <a:t>Freunden</a:t>
            </a:r>
            <a:r>
              <a:rPr lang="cs-CZ" sz="2600" dirty="0" smtClean="0"/>
              <a:t> </a:t>
            </a:r>
            <a:r>
              <a:rPr lang="cs-CZ" sz="2600" dirty="0" err="1" smtClean="0"/>
              <a:t>im</a:t>
            </a:r>
            <a:r>
              <a:rPr lang="cs-CZ" sz="2600" dirty="0" smtClean="0"/>
              <a:t> Kontakt </a:t>
            </a:r>
            <a:r>
              <a:rPr lang="cs-CZ" sz="2600" dirty="0" err="1" smtClean="0"/>
              <a:t>sein</a:t>
            </a:r>
            <a:endParaRPr lang="cs-CZ" sz="26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sz="2600" dirty="0" err="1"/>
              <a:t>s</a:t>
            </a:r>
            <a:r>
              <a:rPr lang="cs-CZ" sz="2600" dirty="0" err="1" smtClean="0"/>
              <a:t>ie</a:t>
            </a:r>
            <a:r>
              <a:rPr lang="cs-CZ" sz="2600" dirty="0" smtClean="0"/>
              <a:t> </a:t>
            </a:r>
            <a:r>
              <a:rPr lang="cs-CZ" sz="2600" dirty="0" err="1" smtClean="0"/>
              <a:t>langweilen</a:t>
            </a:r>
            <a:r>
              <a:rPr lang="cs-CZ" sz="2600" dirty="0" smtClean="0"/>
              <a:t> </a:t>
            </a:r>
            <a:r>
              <a:rPr lang="cs-CZ" sz="2600" dirty="0" err="1" smtClean="0"/>
              <a:t>sich</a:t>
            </a:r>
            <a:r>
              <a:rPr lang="cs-CZ" sz="2600" dirty="0" smtClean="0"/>
              <a:t> </a:t>
            </a:r>
            <a:r>
              <a:rPr lang="cs-CZ" sz="2600" dirty="0" err="1" smtClean="0"/>
              <a:t>und</a:t>
            </a:r>
            <a:r>
              <a:rPr lang="cs-CZ" sz="2600" dirty="0" smtClean="0"/>
              <a:t> </a:t>
            </a:r>
            <a:r>
              <a:rPr lang="cs-CZ" sz="2600" dirty="0" err="1" smtClean="0"/>
              <a:t>deshalb</a:t>
            </a:r>
            <a:r>
              <a:rPr lang="cs-CZ" sz="2600" dirty="0" smtClean="0"/>
              <a:t> </a:t>
            </a:r>
            <a:r>
              <a:rPr lang="cs-CZ" sz="2600" dirty="0" err="1" smtClean="0"/>
              <a:t>spielen</a:t>
            </a:r>
            <a:r>
              <a:rPr lang="cs-CZ" sz="2600" dirty="0" smtClean="0"/>
              <a:t> </a:t>
            </a:r>
            <a:r>
              <a:rPr lang="cs-CZ" sz="2600" dirty="0" err="1" smtClean="0"/>
              <a:t>sie</a:t>
            </a:r>
            <a:r>
              <a:rPr lang="cs-CZ" sz="2600" dirty="0" smtClean="0"/>
              <a:t> </a:t>
            </a:r>
            <a:r>
              <a:rPr lang="cs-CZ" sz="2600" dirty="0" err="1" smtClean="0"/>
              <a:t>Spiele</a:t>
            </a:r>
            <a:r>
              <a:rPr lang="cs-CZ" sz="2600" dirty="0" smtClean="0"/>
              <a:t> </a:t>
            </a:r>
            <a:r>
              <a:rPr lang="cs-CZ" sz="2600" dirty="0" err="1" smtClean="0"/>
              <a:t>am</a:t>
            </a:r>
            <a:r>
              <a:rPr lang="cs-CZ" sz="2600" dirty="0" smtClean="0"/>
              <a:t> </a:t>
            </a:r>
            <a:r>
              <a:rPr lang="cs-CZ" sz="2600" dirty="0" err="1" smtClean="0"/>
              <a:t>Computer</a:t>
            </a:r>
            <a:r>
              <a:rPr lang="cs-CZ" sz="2600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meinen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r>
              <a:rPr lang="cs-CZ" b="1" i="1" dirty="0" smtClean="0"/>
              <a:t>, </a:t>
            </a:r>
            <a:r>
              <a:rPr lang="cs-CZ" b="1" i="1" dirty="0" err="1" smtClean="0"/>
              <a:t>gibt</a:t>
            </a:r>
            <a:r>
              <a:rPr lang="cs-CZ" b="1" i="1" dirty="0" smtClean="0"/>
              <a:t> es </a:t>
            </a:r>
            <a:r>
              <a:rPr lang="cs-CZ" b="1" i="1" dirty="0" err="1" smtClean="0"/>
              <a:t>noch</a:t>
            </a:r>
            <a:r>
              <a:rPr lang="cs-CZ" b="1" i="1" dirty="0" smtClean="0"/>
              <a:t> </a:t>
            </a:r>
            <a:r>
              <a:rPr lang="cs-CZ" b="1" i="1" dirty="0" err="1" smtClean="0"/>
              <a:t>andere</a:t>
            </a:r>
            <a:r>
              <a:rPr lang="cs-CZ" b="1" i="1" dirty="0" smtClean="0"/>
              <a:t> </a:t>
            </a:r>
            <a:r>
              <a:rPr lang="cs-CZ" b="1" i="1" dirty="0" err="1" smtClean="0"/>
              <a:t>Gründe</a:t>
            </a:r>
            <a:r>
              <a:rPr lang="cs-CZ" b="1" i="1" dirty="0" smtClean="0"/>
              <a:t>? </a:t>
            </a:r>
            <a:r>
              <a:rPr lang="cs-CZ" b="1" i="1" dirty="0" err="1" smtClean="0"/>
              <a:t>Haben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r>
              <a:rPr lang="cs-CZ" b="1" i="1" dirty="0" smtClean="0"/>
              <a:t> </a:t>
            </a:r>
            <a:r>
              <a:rPr lang="cs-CZ" b="1" i="1" dirty="0" err="1" smtClean="0"/>
              <a:t>eigene</a:t>
            </a:r>
            <a:r>
              <a:rPr lang="cs-CZ" b="1" i="1" dirty="0" smtClean="0"/>
              <a:t> </a:t>
            </a:r>
            <a:r>
              <a:rPr lang="cs-CZ" b="1" i="1" dirty="0" err="1" smtClean="0"/>
              <a:t>Erfahrung</a:t>
            </a:r>
            <a:r>
              <a:rPr lang="cs-CZ" b="1" i="1" dirty="0" smtClean="0"/>
              <a:t>? </a:t>
            </a:r>
            <a:endParaRPr lang="cs-CZ" b="1" i="1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580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sollten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so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fernsehen</a:t>
            </a:r>
            <a:r>
              <a:rPr lang="cs-CZ" dirty="0" smtClean="0"/>
              <a:t> oder vor dem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sitzen</a:t>
            </a:r>
            <a:r>
              <a:rPr lang="cs-CZ" dirty="0" smtClean="0"/>
              <a:t>! </a:t>
            </a:r>
          </a:p>
          <a:p>
            <a:pPr marL="0" indent="0">
              <a:buNone/>
            </a:pPr>
            <a:r>
              <a:rPr lang="cs-CZ" u="sng" dirty="0" err="1" smtClean="0"/>
              <a:t>Sie</a:t>
            </a:r>
            <a:r>
              <a:rPr lang="cs-CZ" u="sng" dirty="0" smtClean="0"/>
              <a:t> </a:t>
            </a:r>
            <a:r>
              <a:rPr lang="cs-CZ" u="sng" dirty="0" err="1" smtClean="0"/>
              <a:t>sollten</a:t>
            </a:r>
            <a:r>
              <a:rPr lang="cs-CZ" u="sng" dirty="0" smtClean="0"/>
              <a:t>…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err="1"/>
              <a:t>m</a:t>
            </a:r>
            <a:r>
              <a:rPr lang="cs-CZ" dirty="0" err="1" smtClean="0"/>
              <a:t>ehr</a:t>
            </a:r>
            <a:r>
              <a:rPr lang="cs-CZ" dirty="0" smtClean="0"/>
              <a:t> </a:t>
            </a:r>
            <a:r>
              <a:rPr lang="cs-CZ" dirty="0" err="1" smtClean="0"/>
              <a:t>Bücher</a:t>
            </a:r>
            <a:r>
              <a:rPr lang="cs-CZ" dirty="0" smtClean="0"/>
              <a:t> </a:t>
            </a:r>
            <a:r>
              <a:rPr lang="cs-CZ" dirty="0" err="1" smtClean="0"/>
              <a:t>lesen</a:t>
            </a:r>
            <a:endParaRPr lang="cs-CZ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err="1"/>
              <a:t>z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endParaRPr lang="cs-CZ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n</a:t>
            </a:r>
            <a:r>
              <a:rPr lang="cs-CZ" dirty="0" smtClean="0"/>
              <a:t>ach </a:t>
            </a:r>
            <a:r>
              <a:rPr lang="cs-CZ" dirty="0" err="1" smtClean="0"/>
              <a:t>Draussen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endParaRPr lang="cs-CZ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Sport </a:t>
            </a:r>
            <a:r>
              <a:rPr lang="cs-CZ" dirty="0" err="1" smtClean="0"/>
              <a:t>treiben</a:t>
            </a:r>
            <a:endParaRPr lang="cs-CZ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err="1" smtClean="0"/>
              <a:t>Musikinstrument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endParaRPr lang="cs-CZ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err="1" smtClean="0"/>
              <a:t>Freunde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endParaRPr lang="cs-CZ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err="1"/>
              <a:t>m</a:t>
            </a:r>
            <a:r>
              <a:rPr lang="cs-CZ" dirty="0" err="1" smtClean="0"/>
              <a:t>alen</a:t>
            </a:r>
            <a:r>
              <a:rPr lang="cs-CZ" dirty="0" smtClean="0"/>
              <a:t>, </a:t>
            </a:r>
            <a:r>
              <a:rPr lang="cs-CZ" dirty="0" err="1" smtClean="0"/>
              <a:t>basteln</a:t>
            </a:r>
            <a:r>
              <a:rPr lang="cs-CZ" dirty="0" smtClean="0"/>
              <a:t>, den </a:t>
            </a:r>
            <a:r>
              <a:rPr lang="cs-CZ" dirty="0" err="1" smtClean="0"/>
              <a:t>Eltern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endParaRPr lang="cs-CZ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err="1"/>
              <a:t>m</a:t>
            </a:r>
            <a:r>
              <a:rPr lang="cs-CZ" dirty="0" err="1" smtClean="0"/>
              <a:t>it</a:t>
            </a:r>
            <a:r>
              <a:rPr lang="cs-CZ" dirty="0" smtClean="0"/>
              <a:t> der </a:t>
            </a:r>
            <a:r>
              <a:rPr lang="cs-CZ" dirty="0" err="1" smtClean="0"/>
              <a:t>Knete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endParaRPr lang="cs-CZ" dirty="0" smtClean="0"/>
          </a:p>
          <a:p>
            <a:pPr>
              <a:buFont typeface="Courier New" panose="02070309020205020404" pitchFamily="49" charset="0"/>
              <a:buChar char="o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907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 smtClean="0"/>
              <a:t>Sonst</a:t>
            </a:r>
            <a:r>
              <a:rPr lang="cs-CZ" u="sng" dirty="0" smtClean="0"/>
              <a:t> </a:t>
            </a:r>
            <a:r>
              <a:rPr lang="cs-CZ" u="sng" dirty="0" err="1" smtClean="0"/>
              <a:t>könnten</a:t>
            </a:r>
            <a:r>
              <a:rPr lang="cs-CZ" u="sng" dirty="0" smtClean="0"/>
              <a:t> </a:t>
            </a:r>
            <a:r>
              <a:rPr lang="cs-CZ" u="sng" dirty="0" err="1" smtClean="0"/>
              <a:t>sie</a:t>
            </a:r>
            <a:r>
              <a:rPr lang="cs-CZ" u="sng" dirty="0" smtClean="0"/>
              <a:t>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/>
              <a:t>n</a:t>
            </a:r>
            <a:r>
              <a:rPr lang="cs-CZ" dirty="0" err="1" smtClean="0"/>
              <a:t>ervös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aggressiv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/>
              <a:t>w</a:t>
            </a:r>
            <a:r>
              <a:rPr lang="cs-CZ" dirty="0" err="1" smtClean="0"/>
              <a:t>enige</a:t>
            </a:r>
            <a:r>
              <a:rPr lang="cs-CZ" dirty="0" smtClean="0"/>
              <a:t> </a:t>
            </a:r>
            <a:r>
              <a:rPr lang="cs-CZ" dirty="0" err="1" smtClean="0"/>
              <a:t>Freunde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/>
              <a:t>k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Hobbys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/>
              <a:t>w</a:t>
            </a:r>
            <a:r>
              <a:rPr lang="cs-CZ" dirty="0" err="1" smtClean="0"/>
              <a:t>enig</a:t>
            </a:r>
            <a:r>
              <a:rPr lang="cs-CZ" dirty="0" smtClean="0"/>
              <a:t> Fantasie </a:t>
            </a:r>
            <a:r>
              <a:rPr lang="cs-CZ" dirty="0" err="1" smtClean="0"/>
              <a:t>haben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 smtClean="0"/>
              <a:t>Probleme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den </a:t>
            </a:r>
            <a:r>
              <a:rPr lang="cs-CZ" dirty="0" err="1" smtClean="0"/>
              <a:t>Augen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 smtClean="0"/>
              <a:t>Übergewicht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 smtClean="0"/>
              <a:t>Probleme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der </a:t>
            </a:r>
            <a:r>
              <a:rPr lang="cs-CZ" dirty="0" err="1" smtClean="0"/>
              <a:t>Aussprache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269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err="1" smtClean="0"/>
              <a:t>Erklären</a:t>
            </a:r>
            <a:r>
              <a:rPr lang="cs-CZ" u="sng" dirty="0" smtClean="0"/>
              <a:t> </a:t>
            </a:r>
            <a:r>
              <a:rPr lang="cs-CZ" u="sng" dirty="0" err="1" smtClean="0"/>
              <a:t>Sie</a:t>
            </a:r>
            <a:r>
              <a:rPr lang="cs-CZ" u="sng" dirty="0" smtClean="0"/>
              <a:t> </a:t>
            </a:r>
            <a:r>
              <a:rPr lang="cs-CZ" u="sng" dirty="0" err="1" smtClean="0"/>
              <a:t>folgende</a:t>
            </a:r>
            <a:r>
              <a:rPr lang="cs-CZ" u="sng" dirty="0" smtClean="0"/>
              <a:t> </a:t>
            </a:r>
            <a:r>
              <a:rPr lang="cs-CZ" u="sng" dirty="0" err="1" smtClean="0"/>
              <a:t>Sprichwörter</a:t>
            </a:r>
            <a:endParaRPr lang="cs-CZ" u="sng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Kleine </a:t>
            </a:r>
            <a:r>
              <a:rPr lang="cs-CZ" b="1" i="1" dirty="0" err="1" smtClean="0"/>
              <a:t>Kinder</a:t>
            </a:r>
            <a:r>
              <a:rPr lang="cs-CZ" b="1" i="1" dirty="0" smtClean="0"/>
              <a:t>, </a:t>
            </a:r>
            <a:r>
              <a:rPr lang="cs-CZ" b="1" i="1" dirty="0" err="1" smtClean="0"/>
              <a:t>kleine</a:t>
            </a:r>
            <a:r>
              <a:rPr lang="cs-CZ" b="1" i="1" dirty="0" smtClean="0"/>
              <a:t> </a:t>
            </a:r>
            <a:r>
              <a:rPr lang="cs-CZ" b="1" i="1" dirty="0" err="1" smtClean="0"/>
              <a:t>Sorgen</a:t>
            </a:r>
            <a:r>
              <a:rPr lang="cs-CZ" b="1" i="1" dirty="0" smtClean="0"/>
              <a:t> – </a:t>
            </a:r>
            <a:r>
              <a:rPr lang="cs-CZ" b="1" i="1" dirty="0" err="1" smtClean="0"/>
              <a:t>grosse</a:t>
            </a:r>
            <a:r>
              <a:rPr lang="cs-CZ" b="1" i="1" dirty="0" smtClean="0"/>
              <a:t> </a:t>
            </a:r>
            <a:r>
              <a:rPr lang="cs-CZ" b="1" i="1" dirty="0" err="1" smtClean="0"/>
              <a:t>Kinder</a:t>
            </a:r>
            <a:r>
              <a:rPr lang="cs-CZ" b="1" i="1" dirty="0" smtClean="0"/>
              <a:t>, </a:t>
            </a:r>
            <a:r>
              <a:rPr lang="cs-CZ" b="1" i="1" dirty="0" err="1" smtClean="0"/>
              <a:t>grosse</a:t>
            </a:r>
            <a:r>
              <a:rPr lang="cs-CZ" b="1" i="1" dirty="0" smtClean="0"/>
              <a:t> </a:t>
            </a:r>
            <a:r>
              <a:rPr lang="cs-CZ" b="1" i="1" dirty="0" err="1" smtClean="0"/>
              <a:t>Sorgen</a:t>
            </a:r>
            <a:r>
              <a:rPr lang="cs-CZ" b="1" i="1" dirty="0" smtClean="0"/>
              <a:t>.</a:t>
            </a:r>
          </a:p>
          <a:p>
            <a:pPr marL="0" indent="0">
              <a:buNone/>
            </a:pPr>
            <a:endParaRPr lang="cs-CZ" b="1" i="1" dirty="0"/>
          </a:p>
          <a:p>
            <a:pPr marL="0" indent="0">
              <a:buNone/>
            </a:pPr>
            <a:r>
              <a:rPr lang="cs-CZ" b="1" i="1" dirty="0" smtClean="0"/>
              <a:t>Man </a:t>
            </a:r>
            <a:r>
              <a:rPr lang="cs-CZ" b="1" i="1" dirty="0" err="1" smtClean="0"/>
              <a:t>muss</a:t>
            </a:r>
            <a:r>
              <a:rPr lang="cs-CZ" b="1" i="1" dirty="0" smtClean="0"/>
              <a:t> in allen </a:t>
            </a:r>
            <a:r>
              <a:rPr lang="cs-CZ" b="1" i="1" dirty="0" err="1" smtClean="0"/>
              <a:t>Dingen</a:t>
            </a:r>
            <a:r>
              <a:rPr lang="cs-CZ" b="1" i="1" dirty="0" smtClean="0"/>
              <a:t> </a:t>
            </a:r>
            <a:r>
              <a:rPr lang="cs-CZ" b="1" i="1" dirty="0" err="1" smtClean="0"/>
              <a:t>Mass</a:t>
            </a:r>
            <a:r>
              <a:rPr lang="cs-CZ" b="1" i="1" dirty="0" smtClean="0"/>
              <a:t> </a:t>
            </a:r>
            <a:r>
              <a:rPr lang="cs-CZ" b="1" i="1" dirty="0" err="1" smtClean="0"/>
              <a:t>haben</a:t>
            </a:r>
            <a:r>
              <a:rPr lang="cs-CZ" b="1" i="1" dirty="0" smtClean="0"/>
              <a:t>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i="1" dirty="0" err="1" smtClean="0"/>
              <a:t>Wie</a:t>
            </a:r>
            <a:r>
              <a:rPr lang="cs-CZ" i="1" dirty="0" smtClean="0"/>
              <a:t> </a:t>
            </a:r>
            <a:r>
              <a:rPr lang="cs-CZ" i="1" dirty="0" err="1" smtClean="0"/>
              <a:t>ist</a:t>
            </a:r>
            <a:r>
              <a:rPr lang="cs-CZ" i="1" dirty="0" smtClean="0"/>
              <a:t> es </a:t>
            </a:r>
            <a:r>
              <a:rPr lang="cs-CZ" i="1" dirty="0" err="1" smtClean="0"/>
              <a:t>bei</a:t>
            </a:r>
            <a:r>
              <a:rPr lang="cs-CZ" i="1" dirty="0" smtClean="0"/>
              <a:t> </a:t>
            </a:r>
            <a:r>
              <a:rPr lang="cs-CZ" i="1" dirty="0" err="1" smtClean="0"/>
              <a:t>Ihnen</a:t>
            </a:r>
            <a:r>
              <a:rPr lang="cs-CZ" i="1" dirty="0" smtClean="0"/>
              <a:t>? </a:t>
            </a:r>
            <a:r>
              <a:rPr lang="cs-CZ" i="1" dirty="0" err="1" smtClean="0"/>
              <a:t>Wie</a:t>
            </a:r>
            <a:r>
              <a:rPr lang="cs-CZ" i="1" dirty="0" smtClean="0"/>
              <a:t> </a:t>
            </a:r>
            <a:r>
              <a:rPr lang="cs-CZ" i="1" dirty="0" err="1" smtClean="0"/>
              <a:t>oft</a:t>
            </a:r>
            <a:r>
              <a:rPr lang="cs-CZ" i="1" dirty="0" smtClean="0"/>
              <a:t> </a:t>
            </a:r>
            <a:r>
              <a:rPr lang="cs-CZ" i="1" dirty="0" err="1" smtClean="0"/>
              <a:t>sehen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fern</a:t>
            </a:r>
            <a:r>
              <a:rPr lang="cs-CZ" i="1" dirty="0" smtClean="0"/>
              <a:t> oder </a:t>
            </a:r>
            <a:r>
              <a:rPr lang="cs-CZ" i="1" dirty="0" err="1" smtClean="0"/>
              <a:t>sitzen</a:t>
            </a:r>
            <a:r>
              <a:rPr lang="cs-CZ" i="1" dirty="0" smtClean="0"/>
              <a:t> vor dem </a:t>
            </a:r>
            <a:r>
              <a:rPr lang="cs-CZ" i="1" dirty="0" err="1" smtClean="0"/>
              <a:t>Computer</a:t>
            </a:r>
            <a:r>
              <a:rPr lang="cs-CZ" i="1" dirty="0" smtClean="0"/>
              <a:t>? </a:t>
            </a:r>
            <a:br>
              <a:rPr lang="cs-CZ" i="1" dirty="0" smtClean="0"/>
            </a:br>
            <a:r>
              <a:rPr lang="cs-CZ" i="1" dirty="0" err="1" smtClean="0"/>
              <a:t>Können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sich</a:t>
            </a:r>
            <a:r>
              <a:rPr lang="cs-CZ" i="1" dirty="0" smtClean="0"/>
              <a:t> </a:t>
            </a:r>
            <a:r>
              <a:rPr lang="cs-CZ" i="1" dirty="0" err="1" smtClean="0"/>
              <a:t>vorstellen</a:t>
            </a:r>
            <a:r>
              <a:rPr lang="cs-CZ" i="1" dirty="0" smtClean="0"/>
              <a:t>, </a:t>
            </a:r>
            <a:r>
              <a:rPr lang="cs-CZ" i="1" dirty="0" err="1" smtClean="0"/>
              <a:t>dass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paar</a:t>
            </a:r>
            <a:r>
              <a:rPr lang="cs-CZ" i="1" dirty="0" smtClean="0"/>
              <a:t> </a:t>
            </a:r>
            <a:r>
              <a:rPr lang="cs-CZ" i="1" dirty="0" err="1" smtClean="0"/>
              <a:t>Tage</a:t>
            </a:r>
            <a:r>
              <a:rPr lang="cs-CZ" i="1" dirty="0" smtClean="0"/>
              <a:t> </a:t>
            </a:r>
            <a:r>
              <a:rPr lang="cs-CZ" i="1" dirty="0" err="1" smtClean="0"/>
              <a:t>keinen</a:t>
            </a:r>
            <a:r>
              <a:rPr lang="cs-CZ" i="1" dirty="0" smtClean="0"/>
              <a:t> </a:t>
            </a:r>
            <a:r>
              <a:rPr lang="cs-CZ" i="1" dirty="0" err="1" smtClean="0"/>
              <a:t>Computer</a:t>
            </a:r>
            <a:r>
              <a:rPr lang="cs-CZ" i="1" dirty="0"/>
              <a:t> </a:t>
            </a:r>
            <a:r>
              <a:rPr lang="cs-CZ" i="1" dirty="0" err="1" smtClean="0"/>
              <a:t>und</a:t>
            </a:r>
            <a:r>
              <a:rPr lang="cs-CZ" i="1" dirty="0" smtClean="0"/>
              <a:t> </a:t>
            </a:r>
            <a:r>
              <a:rPr lang="cs-CZ" i="1" dirty="0" err="1" smtClean="0"/>
              <a:t>kein</a:t>
            </a:r>
            <a:r>
              <a:rPr lang="cs-CZ" i="1" dirty="0" smtClean="0"/>
              <a:t> Handy </a:t>
            </a:r>
            <a:r>
              <a:rPr lang="cs-CZ" i="1" dirty="0" err="1" smtClean="0"/>
              <a:t>hätten</a:t>
            </a:r>
            <a:r>
              <a:rPr lang="cs-CZ" i="1" dirty="0" smtClean="0"/>
              <a:t>? 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773462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Die </a:t>
            </a:r>
            <a:r>
              <a:rPr lang="cs-CZ" b="1" dirty="0" err="1" smtClean="0"/>
              <a:t>Lösung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i="1" dirty="0"/>
              <a:t>Kleine </a:t>
            </a:r>
            <a:r>
              <a:rPr lang="cs-CZ" b="1" i="1" dirty="0" err="1"/>
              <a:t>Kinder</a:t>
            </a:r>
            <a:r>
              <a:rPr lang="cs-CZ" b="1" i="1" dirty="0"/>
              <a:t>, </a:t>
            </a:r>
            <a:r>
              <a:rPr lang="cs-CZ" b="1" i="1" dirty="0" err="1"/>
              <a:t>kleine</a:t>
            </a:r>
            <a:r>
              <a:rPr lang="cs-CZ" b="1" i="1" dirty="0"/>
              <a:t> </a:t>
            </a:r>
            <a:r>
              <a:rPr lang="cs-CZ" b="1" i="1" dirty="0" err="1"/>
              <a:t>Sorgen</a:t>
            </a:r>
            <a:r>
              <a:rPr lang="cs-CZ" b="1" i="1" dirty="0"/>
              <a:t> – </a:t>
            </a:r>
            <a:r>
              <a:rPr lang="cs-CZ" b="1" i="1" dirty="0" err="1"/>
              <a:t>grosse</a:t>
            </a:r>
            <a:r>
              <a:rPr lang="cs-CZ" b="1" i="1" dirty="0"/>
              <a:t> </a:t>
            </a:r>
            <a:r>
              <a:rPr lang="cs-CZ" b="1" i="1" dirty="0" err="1"/>
              <a:t>Kinder</a:t>
            </a:r>
            <a:r>
              <a:rPr lang="cs-CZ" b="1" i="1" dirty="0"/>
              <a:t>, </a:t>
            </a:r>
            <a:r>
              <a:rPr lang="cs-CZ" b="1" i="1" dirty="0" err="1"/>
              <a:t>grosse</a:t>
            </a:r>
            <a:r>
              <a:rPr lang="cs-CZ" b="1" i="1" dirty="0"/>
              <a:t> </a:t>
            </a:r>
            <a:r>
              <a:rPr lang="cs-CZ" b="1" i="1" dirty="0" err="1"/>
              <a:t>Sorgen</a:t>
            </a:r>
            <a:r>
              <a:rPr lang="cs-CZ" b="1" i="1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klein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,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Eltern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ihnen</a:t>
            </a:r>
            <a:r>
              <a:rPr lang="cs-CZ" dirty="0" smtClean="0"/>
              <a:t> </a:t>
            </a:r>
            <a:r>
              <a:rPr lang="cs-CZ" dirty="0" err="1" smtClean="0"/>
              <a:t>kleinere</a:t>
            </a:r>
            <a:r>
              <a:rPr lang="cs-CZ" dirty="0" smtClean="0"/>
              <a:t> </a:t>
            </a:r>
            <a:r>
              <a:rPr lang="cs-CZ" dirty="0" err="1" smtClean="0"/>
              <a:t>Probleme</a:t>
            </a:r>
            <a:r>
              <a:rPr lang="cs-CZ" dirty="0" smtClean="0"/>
              <a:t>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dann</a:t>
            </a:r>
            <a:r>
              <a:rPr lang="cs-CZ" dirty="0" smtClean="0"/>
              <a:t> </a:t>
            </a:r>
            <a:r>
              <a:rPr lang="cs-CZ" dirty="0" err="1" smtClean="0"/>
              <a:t>grösser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err="1"/>
              <a:t>m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grösseren</a:t>
            </a:r>
            <a:r>
              <a:rPr lang="cs-CZ" dirty="0" smtClean="0"/>
              <a:t> </a:t>
            </a:r>
            <a:r>
              <a:rPr lang="cs-CZ" dirty="0" err="1" smtClean="0"/>
              <a:t>Kindern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Probleme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Sorgen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grösser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Man </a:t>
            </a:r>
            <a:r>
              <a:rPr lang="cs-CZ" b="1" i="1" dirty="0" err="1"/>
              <a:t>muss</a:t>
            </a:r>
            <a:r>
              <a:rPr lang="cs-CZ" b="1" i="1" dirty="0"/>
              <a:t> in allen </a:t>
            </a:r>
            <a:r>
              <a:rPr lang="cs-CZ" b="1" i="1" dirty="0" err="1"/>
              <a:t>Dingen</a:t>
            </a:r>
            <a:r>
              <a:rPr lang="cs-CZ" b="1" i="1" dirty="0"/>
              <a:t> </a:t>
            </a:r>
            <a:r>
              <a:rPr lang="cs-CZ" b="1" i="1" dirty="0" err="1"/>
              <a:t>Mass</a:t>
            </a:r>
            <a:r>
              <a:rPr lang="cs-CZ" b="1" i="1" dirty="0"/>
              <a:t> </a:t>
            </a:r>
            <a:r>
              <a:rPr lang="cs-CZ" b="1" i="1" dirty="0" err="1"/>
              <a:t>haben</a:t>
            </a:r>
            <a:r>
              <a:rPr lang="cs-CZ" b="1" i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- man kann </a:t>
            </a:r>
            <a:r>
              <a:rPr lang="cs-CZ" dirty="0" err="1" smtClean="0"/>
              <a:t>fernsehen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,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natürlicht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so </a:t>
            </a:r>
            <a:r>
              <a:rPr lang="cs-CZ" dirty="0" err="1" smtClean="0"/>
              <a:t>viel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r>
              <a:rPr lang="cs-CZ" dirty="0" smtClean="0"/>
              <a:t>- man </a:t>
            </a:r>
            <a:r>
              <a:rPr lang="cs-CZ" dirty="0" err="1" smtClean="0"/>
              <a:t>sollte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Rahmen</a:t>
            </a:r>
            <a:r>
              <a:rPr lang="cs-CZ" dirty="0" smtClean="0"/>
              <a:t> </a:t>
            </a:r>
            <a:r>
              <a:rPr lang="cs-CZ" dirty="0" err="1" smtClean="0"/>
              <a:t>bleiben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man soll </a:t>
            </a:r>
            <a:r>
              <a:rPr lang="cs-CZ" dirty="0" err="1" smtClean="0"/>
              <a:t>nichts</a:t>
            </a:r>
            <a:r>
              <a:rPr lang="cs-CZ" dirty="0" smtClean="0"/>
              <a:t> </a:t>
            </a:r>
            <a:r>
              <a:rPr lang="cs-CZ" dirty="0" err="1" smtClean="0"/>
              <a:t>übertreiben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6090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FISCHER-MITZIVIRIS, </a:t>
            </a:r>
            <a:r>
              <a:rPr lang="cs-CZ" sz="1600" dirty="0" err="1"/>
              <a:t>Anni</a:t>
            </a:r>
            <a:r>
              <a:rPr lang="cs-CZ" sz="1600" dirty="0"/>
              <a:t>: </a:t>
            </a:r>
            <a:r>
              <a:rPr lang="cs-CZ" sz="1600" i="1" dirty="0"/>
              <a:t>So </a:t>
            </a:r>
            <a:r>
              <a:rPr lang="cs-CZ" sz="1600" i="1" dirty="0" err="1"/>
              <a:t>geht´s</a:t>
            </a:r>
            <a:r>
              <a:rPr lang="cs-CZ" sz="1600" i="1" dirty="0"/>
              <a:t> </a:t>
            </a:r>
            <a:r>
              <a:rPr lang="cs-CZ" sz="1600" i="1" dirty="0" err="1"/>
              <a:t>noch</a:t>
            </a:r>
            <a:r>
              <a:rPr lang="cs-CZ" sz="1600" i="1" dirty="0"/>
              <a:t> </a:t>
            </a:r>
            <a:r>
              <a:rPr lang="cs-CZ" sz="1600" i="1" dirty="0" err="1"/>
              <a:t>besser</a:t>
            </a:r>
            <a:r>
              <a:rPr lang="cs-CZ" sz="1600" i="1" dirty="0"/>
              <a:t>, </a:t>
            </a:r>
            <a:r>
              <a:rPr lang="cs-CZ" sz="1600" dirty="0"/>
              <a:t>Ernst </a:t>
            </a:r>
            <a:r>
              <a:rPr lang="cs-CZ" sz="1600" dirty="0" err="1"/>
              <a:t>Klett</a:t>
            </a:r>
            <a:r>
              <a:rPr lang="cs-CZ" sz="1600" dirty="0"/>
              <a:t> </a:t>
            </a:r>
            <a:r>
              <a:rPr lang="cs-CZ" sz="1600" dirty="0" err="1"/>
              <a:t>Sprachen</a:t>
            </a:r>
            <a:r>
              <a:rPr lang="cs-CZ" sz="1600" dirty="0"/>
              <a:t>, Stuttgart, </a:t>
            </a:r>
            <a:r>
              <a:rPr lang="cs-CZ" sz="1600" dirty="0" err="1"/>
              <a:t>Deutschland</a:t>
            </a:r>
            <a:r>
              <a:rPr lang="cs-CZ" sz="1600" dirty="0"/>
              <a:t>, 2010, ISBN 978-3-12-675578-8.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DUDEN. </a:t>
            </a:r>
            <a:r>
              <a:rPr lang="cs-CZ" sz="1600" i="1" dirty="0"/>
              <a:t>Německý výkladový slovník s českými ekvivalenty,</a:t>
            </a:r>
            <a:r>
              <a:rPr lang="cs-CZ" sz="1600" dirty="0"/>
              <a:t> Mladá Fronta, Praha, 1993, ISBN 80-204-0392-2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altLang="cs-CZ" sz="1600"/>
              <a:t>Klipart sady Microsoft Office </a:t>
            </a:r>
            <a:r>
              <a:rPr lang="cs-CZ" altLang="cs-CZ" sz="1600" smtClean="0"/>
              <a:t>2010</a:t>
            </a:r>
            <a:endParaRPr lang="cs-CZ" altLang="cs-CZ" sz="160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601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55</TotalTime>
  <Words>526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MEDIEN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Die Lösung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MEDIEN</dc:title>
  <dc:creator>Jiří Veselý</dc:creator>
  <cp:lastModifiedBy>Lenka Pávková</cp:lastModifiedBy>
  <cp:revision>9</cp:revision>
  <dcterms:created xsi:type="dcterms:W3CDTF">2014-03-01T21:47:35Z</dcterms:created>
  <dcterms:modified xsi:type="dcterms:W3CDTF">2014-03-31T11:35:20Z</dcterms:modified>
</cp:coreProperties>
</file>