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1"/>
  </p:notesMasterIdLst>
  <p:sldIdLst>
    <p:sldId id="273" r:id="rId2"/>
    <p:sldId id="256" r:id="rId3"/>
    <p:sldId id="258" r:id="rId4"/>
    <p:sldId id="291" r:id="rId5"/>
    <p:sldId id="324" r:id="rId6"/>
    <p:sldId id="325" r:id="rId7"/>
    <p:sldId id="326" r:id="rId8"/>
    <p:sldId id="322" r:id="rId9"/>
    <p:sldId id="27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9F0229-C0DB-4897-B961-C9ABD32B4F5E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B9375A-D12A-4132-A9B3-0B7C00996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020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4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4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4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4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B9375A-D12A-4132-A9B3-0B7C00996D9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406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10.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8. 2013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VY_32_INOVACE_220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Osvětlení v perspektivě - příklady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Technické kreslení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konstrukce osvětlení prostorových objektů v perspektivě.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 rýsovací potřeby, sešit.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rýsují do sešitu dle zadání.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55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>
          <a:xfrm>
            <a:off x="251520" y="1371600"/>
            <a:ext cx="8640960" cy="19272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dirty="0">
                <a:cs typeface="Arial" pitchFamily="34" charset="0"/>
              </a:rPr>
              <a:t>Osvětlení v </a:t>
            </a:r>
            <a:r>
              <a:rPr lang="cs-CZ" sz="4800" dirty="0" smtClean="0">
                <a:cs typeface="Arial" pitchFamily="34" charset="0"/>
              </a:rPr>
              <a:t>perspektivě – příklady  </a:t>
            </a:r>
            <a:endParaRPr lang="cs-CZ" sz="4800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Technické kreslení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/>
              <a:t>Rovnoběžné osvětlení </a:t>
            </a:r>
            <a:r>
              <a:rPr lang="cs-CZ" sz="2800" dirty="0" smtClean="0"/>
              <a:t>krychle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Rovnoběžné osvětlení seříznuté </a:t>
            </a:r>
            <a:r>
              <a:rPr lang="cs-CZ" sz="2800" dirty="0" smtClean="0"/>
              <a:t>krychle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Příklad osvětlení interiérového prvku</a:t>
            </a:r>
            <a:endParaRPr lang="cs-CZ" sz="2800" dirty="0" smtClean="0"/>
          </a:p>
          <a:p>
            <a:pPr>
              <a:lnSpc>
                <a:spcPct val="150000"/>
              </a:lnSpc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osvětlení krychle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340768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cs-CZ" dirty="0"/>
              <a:t>Zadání: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cs-CZ" dirty="0"/>
              <a:t>Sestrojte rovnoběžné osvětlení </a:t>
            </a:r>
            <a:r>
              <a:rPr lang="cs-CZ" dirty="0" smtClean="0"/>
              <a:t>krychle, </a:t>
            </a:r>
            <a:r>
              <a:rPr lang="cs-CZ" dirty="0"/>
              <a:t>je-li dáno: </a:t>
            </a:r>
            <a:r>
              <a:rPr lang="cs-CZ" i="1" dirty="0"/>
              <a:t>h, </a:t>
            </a:r>
            <a:r>
              <a:rPr lang="cs-CZ" dirty="0" smtClean="0"/>
              <a:t>úběžníky </a:t>
            </a:r>
            <a:r>
              <a:rPr lang="cs-CZ" i="1" dirty="0" smtClean="0"/>
              <a:t>U </a:t>
            </a:r>
            <a:r>
              <a:rPr lang="cs-CZ" dirty="0" smtClean="0"/>
              <a:t>a </a:t>
            </a:r>
            <a:r>
              <a:rPr lang="cs-CZ" i="1" dirty="0" smtClean="0"/>
              <a:t>V</a:t>
            </a:r>
            <a:r>
              <a:rPr lang="cs-CZ" dirty="0"/>
              <a:t> </a:t>
            </a:r>
            <a:endParaRPr lang="cs-CZ" sz="28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</a:pPr>
            <a:endParaRPr lang="cs-CZ" i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25" t="25577" r="16923" b="24807"/>
          <a:stretch/>
        </p:blipFill>
        <p:spPr bwMode="auto">
          <a:xfrm>
            <a:off x="1160585" y="2852936"/>
            <a:ext cx="6822831" cy="3629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831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osvětlení krychle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340768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cs-CZ" dirty="0" smtClean="0"/>
              <a:t>Řešení: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69" t="26346" r="16490" b="20384"/>
          <a:stretch/>
        </p:blipFill>
        <p:spPr bwMode="auto">
          <a:xfrm>
            <a:off x="576822" y="1844824"/>
            <a:ext cx="7990356" cy="4544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6514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7" t="26730" r="16345" b="11731"/>
          <a:stretch/>
        </p:blipFill>
        <p:spPr bwMode="auto">
          <a:xfrm>
            <a:off x="2521703" y="2621958"/>
            <a:ext cx="6298769" cy="4047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906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osvětlení seříznuté krychle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412776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cs-CZ" dirty="0"/>
              <a:t>Zadání: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cs-CZ" dirty="0"/>
              <a:t>Sestrojte rovnoběžné osvětlení </a:t>
            </a:r>
            <a:r>
              <a:rPr lang="cs-CZ" dirty="0" smtClean="0"/>
              <a:t>krychle, </a:t>
            </a:r>
            <a:r>
              <a:rPr lang="cs-CZ" dirty="0"/>
              <a:t>je-li dáno: </a:t>
            </a:r>
            <a:r>
              <a:rPr lang="cs-CZ" i="1" dirty="0"/>
              <a:t>h, </a:t>
            </a:r>
            <a:r>
              <a:rPr lang="cs-CZ" dirty="0" smtClean="0"/>
              <a:t>úběžníky </a:t>
            </a:r>
            <a:r>
              <a:rPr lang="cs-CZ" i="1" dirty="0" smtClean="0"/>
              <a:t>U </a:t>
            </a:r>
            <a:r>
              <a:rPr lang="cs-CZ" dirty="0" smtClean="0"/>
              <a:t>a </a:t>
            </a:r>
            <a:r>
              <a:rPr lang="cs-CZ" i="1" dirty="0" smtClean="0"/>
              <a:t>V</a:t>
            </a:r>
            <a:r>
              <a:rPr lang="cs-CZ" dirty="0"/>
              <a:t> </a:t>
            </a:r>
            <a:endParaRPr lang="cs-CZ" sz="28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</a:pPr>
            <a:endParaRPr lang="cs-CZ" i="1" dirty="0" smtClean="0"/>
          </a:p>
        </p:txBody>
      </p:sp>
    </p:spTree>
    <p:extLst>
      <p:ext uri="{BB962C8B-B14F-4D97-AF65-F5344CB8AC3E}">
        <p14:creationId xmlns:p14="http://schemas.microsoft.com/office/powerpoint/2010/main" val="1955692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82" t="26730" r="15914" b="10769"/>
          <a:stretch/>
        </p:blipFill>
        <p:spPr bwMode="auto">
          <a:xfrm>
            <a:off x="677542" y="1484784"/>
            <a:ext cx="7788916" cy="504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906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/>
              <a:t>Rovnoběžné </a:t>
            </a:r>
            <a:r>
              <a:rPr lang="cs-CZ" dirty="0" smtClean="0"/>
              <a:t>osvětlení seříznuté krychle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546448"/>
            <a:ext cx="7924800" cy="4114800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cs-CZ" dirty="0" smtClean="0"/>
              <a:t>Řešení:</a:t>
            </a:r>
            <a:endParaRPr lang="cs-CZ" dirty="0"/>
          </a:p>
          <a:p>
            <a:pPr>
              <a:lnSpc>
                <a:spcPct val="115000"/>
              </a:lnSpc>
            </a:pPr>
            <a:endParaRPr lang="cs-CZ" i="1" dirty="0" smtClean="0"/>
          </a:p>
        </p:txBody>
      </p:sp>
    </p:spTree>
    <p:extLst>
      <p:ext uri="{BB962C8B-B14F-4D97-AF65-F5344CB8AC3E}">
        <p14:creationId xmlns:p14="http://schemas.microsoft.com/office/powerpoint/2010/main" val="2576384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 smtClean="0"/>
              <a:t>Příklad osvětlení interiérového prvku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Vytvořeno v programu </a:t>
            </a:r>
            <a:r>
              <a:rPr lang="cs-CZ" dirty="0"/>
              <a:t>Google </a:t>
            </a:r>
            <a:r>
              <a:rPr lang="cs-CZ" dirty="0" err="1"/>
              <a:t>SketchUp</a:t>
            </a:r>
            <a:r>
              <a:rPr lang="cs-CZ" dirty="0"/>
              <a:t> 6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04" t="29311" r="14972" b="16514"/>
          <a:stretch/>
        </p:blipFill>
        <p:spPr bwMode="auto">
          <a:xfrm>
            <a:off x="769693" y="2325097"/>
            <a:ext cx="7604614" cy="4272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4340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</a:rPr>
              <a:t>doc. dr. MENŠÍK, Miroslav; prof. ing. KOCHMAN, Josef; prof. ing. arch. SCHMIDT, Otakar. </a:t>
            </a:r>
            <a:r>
              <a:rPr lang="cs-CZ" i="1" dirty="0">
                <a:solidFill>
                  <a:schemeClr val="tx2"/>
                </a:solidFill>
              </a:rPr>
              <a:t>Technické kreslení pro I. a II. ročník středních uměleckoprůmyslových škol</a:t>
            </a:r>
            <a:r>
              <a:rPr lang="cs-CZ" dirty="0">
                <a:solidFill>
                  <a:schemeClr val="tx2"/>
                </a:solidFill>
              </a:rPr>
              <a:t>. Praha: Státní pedagogické nakladatelství, n. p., 1967, ISBN neuvedeno.</a:t>
            </a:r>
            <a:r>
              <a:rPr lang="cs-CZ" dirty="0"/>
              <a:t> </a:t>
            </a: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 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93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1208</TotalTime>
  <Words>192</Words>
  <Application>Microsoft Office PowerPoint</Application>
  <PresentationFormat>Předvádění na obrazovce (4:3)</PresentationFormat>
  <Paragraphs>45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jemnost (2)</vt:lpstr>
      <vt:lpstr>Prezentace aplikace PowerPoint</vt:lpstr>
      <vt:lpstr>Osvětlení v perspektivě – příklady  </vt:lpstr>
      <vt:lpstr>Obsah</vt:lpstr>
      <vt:lpstr>Rovnoběžné osvětlení krychle</vt:lpstr>
      <vt:lpstr>Rovnoběžné osvětlení krychle</vt:lpstr>
      <vt:lpstr>Rovnoběžné osvětlení seříznuté krychle</vt:lpstr>
      <vt:lpstr>Rovnoběžné osvětlení seříznuté krychle</vt:lpstr>
      <vt:lpstr>Příklad osvětlení interiérového prvku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102</cp:revision>
  <dcterms:created xsi:type="dcterms:W3CDTF">2012-11-03T21:54:35Z</dcterms:created>
  <dcterms:modified xsi:type="dcterms:W3CDTF">2014-03-24T09:26:02Z</dcterms:modified>
</cp:coreProperties>
</file>