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3" r:id="rId3"/>
    <p:sldId id="265" r:id="rId4"/>
    <p:sldId id="257" r:id="rId5"/>
    <p:sldId id="258" r:id="rId6"/>
    <p:sldId id="259" r:id="rId7"/>
    <p:sldId id="260" r:id="rId8"/>
    <p:sldId id="261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8E2E1B-2FA5-498C-B35B-FBD1B961D93D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AF455D-A1C8-40CC-8FB7-F55D38A8C7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118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48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91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7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531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9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998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026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84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233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541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1630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922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571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8185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177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903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0324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3466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3821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3205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010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1F682-244F-42E2-A7AF-8C8AF979234C}" type="datetimeFigureOut">
              <a:rPr lang="cs-CZ" smtClean="0"/>
              <a:t>31.10.2014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A4D66-EF6E-413D-9DEB-852D3709C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619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718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780825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Koukni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3_08_CJ_Koukni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26.10.14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přiřazují slova ke slovním druhům, odpovídají na otázky, určují druhy vět.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3516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ma\AppData\Local\Microsoft\Windows\Temporary Internet Files\Content.IE5\6OYDRTCC\MC9002991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47" y="764704"/>
            <a:ext cx="8222976" cy="482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29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YQ9JGPH9\MP9004465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33963"/>
            <a:ext cx="3845683" cy="498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74271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500" b="1" dirty="0" smtClean="0"/>
              <a:t>KOUKNI DO ZRCADLA</a:t>
            </a:r>
            <a:endParaRPr lang="cs-CZ" sz="11500" b="1" dirty="0"/>
          </a:p>
        </p:txBody>
      </p:sp>
    </p:spTree>
    <p:extLst>
      <p:ext uri="{BB962C8B-B14F-4D97-AF65-F5344CB8AC3E}">
        <p14:creationId xmlns:p14="http://schemas.microsoft.com/office/powerpoint/2010/main" val="57337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9036496" cy="6552728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Koukni do zrcadla, co uvidíš?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Dvě veselé oči a nos plný pih.</a:t>
            </a:r>
          </a:p>
          <a:p>
            <a:pPr marL="0" indent="0">
              <a:buNone/>
            </a:pPr>
            <a:r>
              <a:rPr lang="cs-CZ" sz="3600" dirty="0" smtClean="0"/>
              <a:t>2. </a:t>
            </a:r>
            <a:r>
              <a:rPr lang="cs-CZ" sz="3600" b="1" dirty="0" smtClean="0"/>
              <a:t>Koukni do zrcadla, kdo je ten kluk?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Z vlasů vrabčí hnízdo a tady chybí zub.</a:t>
            </a:r>
          </a:p>
          <a:p>
            <a:pPr marL="0" indent="0">
              <a:buNone/>
            </a:pPr>
            <a:r>
              <a:rPr lang="cs-CZ" sz="3600" dirty="0" smtClean="0"/>
              <a:t>3. Koukni do zrcadla, co vidíš dál?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Na rukávu díra, to ses nenadál.</a:t>
            </a:r>
          </a:p>
          <a:p>
            <a:pPr marL="0" indent="0">
              <a:buNone/>
            </a:pPr>
            <a:r>
              <a:rPr lang="cs-CZ" sz="3600" dirty="0" smtClean="0"/>
              <a:t>4. </a:t>
            </a:r>
            <a:r>
              <a:rPr lang="cs-CZ" sz="3600" b="1" dirty="0" smtClean="0"/>
              <a:t>Koukni do zrcadla, copak to je?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Na tváři marmeláda ti zbyla, ó jé.</a:t>
            </a:r>
          </a:p>
          <a:p>
            <a:pPr marL="0" indent="0">
              <a:buNone/>
            </a:pPr>
            <a:r>
              <a:rPr lang="cs-CZ" sz="3600" dirty="0" smtClean="0"/>
              <a:t>5. Koukni do zrcadla, řekni: To jsem já!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Můj nebeský Otec i tak mě rád má.</a:t>
            </a:r>
            <a:endParaRPr lang="cs-CZ" sz="3600" dirty="0"/>
          </a:p>
        </p:txBody>
      </p:sp>
      <p:pic>
        <p:nvPicPr>
          <p:cNvPr id="3075" name="Picture 3" descr="C:\Users\Ema\AppData\Local\Microsoft\Windows\Temporary Internet Files\Content.IE5\UGGZ0R6R\MP90044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688" y="2708920"/>
            <a:ext cx="172627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8544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ěticípá hvězda 12"/>
          <p:cNvSpPr/>
          <p:nvPr/>
        </p:nvSpPr>
        <p:spPr>
          <a:xfrm>
            <a:off x="4130951" y="5301208"/>
            <a:ext cx="657073" cy="701115"/>
          </a:xfrm>
          <a:prstGeom prst="star5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Ema\AppData\Local\Microsoft\Windows\Temporary Internet Files\Content.IE5\YQ9JGPH9\MP9004309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447" y="4293096"/>
            <a:ext cx="3302297" cy="170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5200" b="1" dirty="0">
                <a:solidFill>
                  <a:prstClr val="black"/>
                </a:solidFill>
              </a:rPr>
              <a:t>Koukni do zrcadla, co uvidíš?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	</a:t>
            </a:r>
            <a:endParaRPr lang="cs-CZ" sz="4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5200" b="1" dirty="0" smtClean="0">
                <a:solidFill>
                  <a:prstClr val="black"/>
                </a:solidFill>
              </a:rPr>
              <a:t>Dvě </a:t>
            </a:r>
            <a:r>
              <a:rPr lang="cs-CZ" sz="5200" b="1" dirty="0">
                <a:solidFill>
                  <a:prstClr val="black"/>
                </a:solidFill>
              </a:rPr>
              <a:t>veselé oči a nos plný pih.</a:t>
            </a:r>
          </a:p>
          <a:p>
            <a:pPr marL="0" indent="0">
              <a:buNone/>
            </a:pPr>
            <a:endParaRPr lang="cs-CZ" sz="4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 slova do slovních druhů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3508" y="3140968"/>
            <a:ext cx="1476164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Podstatné jméno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3125177"/>
            <a:ext cx="1224136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Přídavné jméno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3125177"/>
            <a:ext cx="1224136" cy="6480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Zájméno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99992" y="3113512"/>
            <a:ext cx="1368152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Číslovky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12160" y="3127160"/>
            <a:ext cx="12241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Slovesa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80312" y="3140968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Předložky</a:t>
            </a:r>
          </a:p>
        </p:txBody>
      </p:sp>
      <p:cxnSp>
        <p:nvCxnSpPr>
          <p:cNvPr id="11" name="Přímá spojnice 10"/>
          <p:cNvCxnSpPr>
            <a:stCxn id="8" idx="0"/>
          </p:cNvCxnSpPr>
          <p:nvPr/>
        </p:nvCxnSpPr>
        <p:spPr>
          <a:xfrm flipH="1" flipV="1">
            <a:off x="1619672" y="2132856"/>
            <a:ext cx="5004556" cy="99430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9" idx="0"/>
          </p:cNvCxnSpPr>
          <p:nvPr/>
        </p:nvCxnSpPr>
        <p:spPr>
          <a:xfrm flipH="1" flipV="1">
            <a:off x="2843808" y="2132856"/>
            <a:ext cx="5148572" cy="10081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0"/>
          </p:cNvCxnSpPr>
          <p:nvPr/>
        </p:nvCxnSpPr>
        <p:spPr>
          <a:xfrm flipV="1">
            <a:off x="881590" y="2132856"/>
            <a:ext cx="3240360" cy="10081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0"/>
          </p:cNvCxnSpPr>
          <p:nvPr/>
        </p:nvCxnSpPr>
        <p:spPr>
          <a:xfrm flipV="1">
            <a:off x="3743908" y="2132856"/>
            <a:ext cx="1764196" cy="99232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8" idx="0"/>
          </p:cNvCxnSpPr>
          <p:nvPr/>
        </p:nvCxnSpPr>
        <p:spPr>
          <a:xfrm flipV="1">
            <a:off x="6624228" y="2132856"/>
            <a:ext cx="0" cy="99430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7" idx="2"/>
          </p:cNvCxnSpPr>
          <p:nvPr/>
        </p:nvCxnSpPr>
        <p:spPr>
          <a:xfrm flipH="1">
            <a:off x="1115616" y="3761584"/>
            <a:ext cx="4068452" cy="17556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375756" y="3789040"/>
            <a:ext cx="252028" cy="172819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4" idx="2"/>
          </p:cNvCxnSpPr>
          <p:nvPr/>
        </p:nvCxnSpPr>
        <p:spPr>
          <a:xfrm>
            <a:off x="881590" y="3789040"/>
            <a:ext cx="2862318" cy="172819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4" idx="2"/>
          </p:cNvCxnSpPr>
          <p:nvPr/>
        </p:nvCxnSpPr>
        <p:spPr>
          <a:xfrm flipH="1" flipV="1">
            <a:off x="881590" y="3789040"/>
            <a:ext cx="4194466" cy="172819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5" idx="2"/>
          </p:cNvCxnSpPr>
          <p:nvPr/>
        </p:nvCxnSpPr>
        <p:spPr>
          <a:xfrm flipH="1" flipV="1">
            <a:off x="2375756" y="3773249"/>
            <a:ext cx="3996444" cy="174398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4" idx="2"/>
          </p:cNvCxnSpPr>
          <p:nvPr/>
        </p:nvCxnSpPr>
        <p:spPr>
          <a:xfrm flipH="1" flipV="1">
            <a:off x="881590" y="3789040"/>
            <a:ext cx="6498722" cy="172819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5784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b="1" dirty="0" smtClean="0"/>
              <a:t>Co všechno vidíš v zrcadle, když se do něho podíváš?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Vidím: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3900" b="1" dirty="0" smtClean="0"/>
              <a:t>dvě veselé oči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nos plný pih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rozcuchané vlasy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díru na rukávu 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marmeládu na tváři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  <a:r>
              <a:rPr lang="cs-CZ" sz="3900" b="1" dirty="0" smtClean="0"/>
              <a:t>sebe a jak mě Bůh má rád</a:t>
            </a:r>
          </a:p>
          <a:p>
            <a:pPr marL="0" indent="0">
              <a:buNone/>
            </a:pPr>
            <a:r>
              <a:rPr lang="cs-CZ" sz="3900" b="1" dirty="0"/>
              <a:t>	</a:t>
            </a:r>
          </a:p>
        </p:txBody>
      </p:sp>
      <p:pic>
        <p:nvPicPr>
          <p:cNvPr id="1026" name="Picture 2" descr="C:\Users\Ema\AppData\Local\Microsoft\Windows\Temporary Internet Files\Content.IE5\UGGZ0R6R\MP900426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872"/>
            <a:ext cx="2145051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596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7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Urči druhy vět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187624" y="1340768"/>
            <a:ext cx="756084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21904" y="4005064"/>
            <a:ext cx="756084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43608" y="5301208"/>
            <a:ext cx="756084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83568" y="2636912"/>
            <a:ext cx="756084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59819" y="4725144"/>
            <a:ext cx="7056784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59819" y="764704"/>
            <a:ext cx="7056784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83568" y="2132856"/>
            <a:ext cx="7056784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3429000"/>
            <a:ext cx="7056784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686800" cy="550547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prstClr val="black"/>
                </a:solidFill>
              </a:rPr>
              <a:t>2. Koukni </a:t>
            </a:r>
            <a:r>
              <a:rPr lang="cs-CZ" sz="3600" b="1" dirty="0">
                <a:solidFill>
                  <a:prstClr val="black"/>
                </a:solidFill>
              </a:rPr>
              <a:t>do zrcadla, kdo je ten kluk?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Z vlasů vrabčí hnízdo a tady chybí zub.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3. Koukni do zrcadla, co vidíš dál?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	Na rukávu díra, to ses nenadál.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4. Koukni do zrcadla, copak to je?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Na tváři marmeláda ti zbyla, ó jé.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5. Koukni do zrcadla, řekni: To jsem já!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	Můj nebeský Otec i tak mě rád má.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5805264"/>
            <a:ext cx="33123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OZNAMOVACÍ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H="1">
            <a:off x="3312368" y="6220065"/>
            <a:ext cx="2758010" cy="54385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ROZKAZOVACÍ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44208" y="6057292"/>
            <a:ext cx="2016224" cy="54006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TÁZACÍ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329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Neutíkej ráno před zrcadlem!</a:t>
            </a:r>
            <a:endParaRPr lang="cs-CZ" sz="4800" b="1" dirty="0"/>
          </a:p>
        </p:txBody>
      </p:sp>
      <p:pic>
        <p:nvPicPr>
          <p:cNvPr id="4101" name="Picture 5" descr="C:\Users\Ema\AppData\Local\Microsoft\Windows\Temporary Internet Files\Content.IE5\6OYDRTCC\MC900425820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12733"/>
            <a:ext cx="5256584" cy="53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03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516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163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Roztřiď slova do slovních druhů</vt:lpstr>
      <vt:lpstr>Odpověz na otázky</vt:lpstr>
      <vt:lpstr>Urči druhy vět</vt:lpstr>
      <vt:lpstr>Neutíkej ráno před zrcadlem!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15</cp:revision>
  <dcterms:created xsi:type="dcterms:W3CDTF">2014-10-26T15:53:53Z</dcterms:created>
  <dcterms:modified xsi:type="dcterms:W3CDTF">2014-10-31T20:21:12Z</dcterms:modified>
</cp:coreProperties>
</file>