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61" r:id="rId6"/>
    <p:sldId id="262" r:id="rId7"/>
    <p:sldId id="263" r:id="rId8"/>
    <p:sldId id="265" r:id="rId9"/>
    <p:sldId id="259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402" y="22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CDEC9B-30C4-4865-891B-4AD079DB022A}" type="presOf" srcId="{914700B9-77B5-440A-A438-DE98B6D4894D}" destId="{E73F1C26-6DCD-4001-88B9-355E01E2BCE7}" srcOrd="0" destOrd="0" presId="urn:microsoft.com/office/officeart/2005/8/layout/target3"/>
    <dgm:cxn modelId="{2C8DE066-FC38-42AF-9D6D-920DF4A2F7CF}" type="presOf" srcId="{130831A4-0540-4EC5-8F5A-93030E89D2D9}" destId="{F69CC921-512E-49F4-824C-A648EC5F27A5}" srcOrd="0" destOrd="0" presId="urn:microsoft.com/office/officeart/2005/8/layout/target3"/>
    <dgm:cxn modelId="{7BC29DA9-EAEE-41E0-A698-76D378027755}" type="presOf" srcId="{914700B9-77B5-440A-A438-DE98B6D4894D}" destId="{BD9AF279-D483-48F2-BBBD-45F8E8923512}" srcOrd="1" destOrd="0" presId="urn:microsoft.com/office/officeart/2005/8/layout/target3"/>
    <dgm:cxn modelId="{E6ACECA0-A7D6-4FF2-A726-6898B05556BC}" type="presOf" srcId="{1D8420EA-BFA0-403B-80F5-647FA396CC45}" destId="{8467D0EB-87A2-4285-8ACA-0398EFBF29BC}" srcOrd="1" destOrd="0" presId="urn:microsoft.com/office/officeart/2005/8/layout/target3"/>
    <dgm:cxn modelId="{A8A555B3-1C21-48C1-B34C-25722C1E4A44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93DA615D-A883-475B-8079-266ED1BAE640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184C15B-AC96-491C-B780-7023E6503EE9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A9FA27F-2CE4-4716-A46E-03BFFFFE20C7}" type="presOf" srcId="{130831A4-0540-4EC5-8F5A-93030E89D2D9}" destId="{8E23E229-92FC-49D1-B5FE-0303176B8A4E}" srcOrd="1" destOrd="0" presId="urn:microsoft.com/office/officeart/2005/8/layout/target3"/>
    <dgm:cxn modelId="{684EF947-F22B-4FA7-AF42-00713D07FD4A}" type="presOf" srcId="{27FE2D31-D344-4B63-A89A-A89AB0D9F3E3}" destId="{FE47432B-CA46-450C-8D8F-66C300A95B52}" srcOrd="0" destOrd="0" presId="urn:microsoft.com/office/officeart/2005/8/layout/target3"/>
    <dgm:cxn modelId="{DB3E44E9-FD8F-4AAA-87F2-00D553348435}" type="presParOf" srcId="{FE47432B-CA46-450C-8D8F-66C300A95B52}" destId="{B522209E-30D0-49D6-A340-2D383A11C668}" srcOrd="0" destOrd="0" presId="urn:microsoft.com/office/officeart/2005/8/layout/target3"/>
    <dgm:cxn modelId="{B46C9264-493D-445A-A1ED-3BA7888981CE}" type="presParOf" srcId="{FE47432B-CA46-450C-8D8F-66C300A95B52}" destId="{ED5A8377-51D5-4DC5-B0E7-680166966720}" srcOrd="1" destOrd="0" presId="urn:microsoft.com/office/officeart/2005/8/layout/target3"/>
    <dgm:cxn modelId="{16165597-09D5-476C-8D49-93D4EFB46CBA}" type="presParOf" srcId="{FE47432B-CA46-450C-8D8F-66C300A95B52}" destId="{F69CC921-512E-49F4-824C-A648EC5F27A5}" srcOrd="2" destOrd="0" presId="urn:microsoft.com/office/officeart/2005/8/layout/target3"/>
    <dgm:cxn modelId="{119E2404-01EA-49CB-B2E7-032FAE6F338C}" type="presParOf" srcId="{FE47432B-CA46-450C-8D8F-66C300A95B52}" destId="{61C9CE18-EDA6-4EDF-BA1C-09779D38FBBF}" srcOrd="3" destOrd="0" presId="urn:microsoft.com/office/officeart/2005/8/layout/target3"/>
    <dgm:cxn modelId="{6750AA8B-5CE3-4CE0-95C0-88F1DA189A33}" type="presParOf" srcId="{FE47432B-CA46-450C-8D8F-66C300A95B52}" destId="{D60DEAAB-7AFE-435A-ACF6-18851E4B0426}" srcOrd="4" destOrd="0" presId="urn:microsoft.com/office/officeart/2005/8/layout/target3"/>
    <dgm:cxn modelId="{3739B76B-5954-42C8-9AB3-B361381A82B5}" type="presParOf" srcId="{FE47432B-CA46-450C-8D8F-66C300A95B52}" destId="{F7B3C0B7-F0F7-4F49-B02C-3630F8C5FAE5}" srcOrd="5" destOrd="0" presId="urn:microsoft.com/office/officeart/2005/8/layout/target3"/>
    <dgm:cxn modelId="{5E561CC9-4A2C-44A6-9C31-E3A957BC5775}" type="presParOf" srcId="{FE47432B-CA46-450C-8D8F-66C300A95B52}" destId="{C9DA9446-E2D3-4F6A-8960-3CADFBF870B8}" srcOrd="6" destOrd="0" presId="urn:microsoft.com/office/officeart/2005/8/layout/target3"/>
    <dgm:cxn modelId="{2D0D8B31-341C-48F8-8205-E4009EA4C126}" type="presParOf" srcId="{FE47432B-CA46-450C-8D8F-66C300A95B52}" destId="{9726EC6F-D322-4CD3-B489-1BE3DF7CE70B}" srcOrd="7" destOrd="0" presId="urn:microsoft.com/office/officeart/2005/8/layout/target3"/>
    <dgm:cxn modelId="{9FB7B7B5-F04E-4C41-B9AF-23B3D67ABE3F}" type="presParOf" srcId="{FE47432B-CA46-450C-8D8F-66C300A95B52}" destId="{645AA564-2E9E-4954-AD87-AE01782CEC59}" srcOrd="8" destOrd="0" presId="urn:microsoft.com/office/officeart/2005/8/layout/target3"/>
    <dgm:cxn modelId="{FE32FCEB-0910-4A0F-9804-9FDDE631CFC6}" type="presParOf" srcId="{FE47432B-CA46-450C-8D8F-66C300A95B52}" destId="{8538CAC4-6A86-42B8-B5AF-2FF155DB9D02}" srcOrd="9" destOrd="0" presId="urn:microsoft.com/office/officeart/2005/8/layout/target3"/>
    <dgm:cxn modelId="{4D0E261B-FD50-4148-9A12-DDBFFA70560E}" type="presParOf" srcId="{FE47432B-CA46-450C-8D8F-66C300A95B52}" destId="{26FD6024-A07F-46D0-8BC0-B5E595C5673D}" srcOrd="10" destOrd="0" presId="urn:microsoft.com/office/officeart/2005/8/layout/target3"/>
    <dgm:cxn modelId="{961E0B01-5F39-4A36-BDCA-9FE40325467A}" type="presParOf" srcId="{FE47432B-CA46-450C-8D8F-66C300A95B52}" destId="{E73F1C26-6DCD-4001-88B9-355E01E2BCE7}" srcOrd="11" destOrd="0" presId="urn:microsoft.com/office/officeart/2005/8/layout/target3"/>
    <dgm:cxn modelId="{D403B965-18A9-4F33-9E3E-566834A861FE}" type="presParOf" srcId="{FE47432B-CA46-450C-8D8F-66C300A95B52}" destId="{8E23E229-92FC-49D1-B5FE-0303176B8A4E}" srcOrd="12" destOrd="0" presId="urn:microsoft.com/office/officeart/2005/8/layout/target3"/>
    <dgm:cxn modelId="{3A806241-0E86-4E49-A204-36433780B824}" type="presParOf" srcId="{FE47432B-CA46-450C-8D8F-66C300A95B52}" destId="{8467D0EB-87A2-4285-8ACA-0398EFBF29BC}" srcOrd="13" destOrd="0" presId="urn:microsoft.com/office/officeart/2005/8/layout/target3"/>
    <dgm:cxn modelId="{611E8AD9-DB80-4320-8BD0-7A8B42A23FB7}" type="presParOf" srcId="{FE47432B-CA46-450C-8D8F-66C300A95B52}" destId="{DBA8199F-D892-4A8E-A352-2B7844050E09}" srcOrd="14" destOrd="0" presId="urn:microsoft.com/office/officeart/2005/8/layout/target3"/>
    <dgm:cxn modelId="{30408B4D-FD82-4BDF-9939-BDE8475D1E0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107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869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103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896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617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952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263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99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75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667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10/30/2014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1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727DF6E-F839-4D97-9C23-4C522015C47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6288D53-29AE-490E-93FB-7AB0FD4E40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10/30/2014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6503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pn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5.wmf"/><Relationship Id="rId7" Type="http://schemas.openxmlformats.org/officeDocument/2006/relationships/image" Target="../media/image15.png"/><Relationship Id="rId12" Type="http://schemas.openxmlformats.org/officeDocument/2006/relationships/image" Target="../media/image1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1.wmf"/><Relationship Id="rId5" Type="http://schemas.openxmlformats.org/officeDocument/2006/relationships/image" Target="../media/image7.wmf"/><Relationship Id="rId10" Type="http://schemas.openxmlformats.org/officeDocument/2006/relationships/image" Target="../media/image10.wmf"/><Relationship Id="rId4" Type="http://schemas.openxmlformats.org/officeDocument/2006/relationships/image" Target="../media/image6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5.wmf"/><Relationship Id="rId7" Type="http://schemas.openxmlformats.org/officeDocument/2006/relationships/image" Target="../media/image15.png"/><Relationship Id="rId12" Type="http://schemas.openxmlformats.org/officeDocument/2006/relationships/image" Target="../media/image1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11.wmf"/><Relationship Id="rId5" Type="http://schemas.openxmlformats.org/officeDocument/2006/relationships/image" Target="../media/image7.wmf"/><Relationship Id="rId10" Type="http://schemas.openxmlformats.org/officeDocument/2006/relationships/image" Target="../media/image10.wmf"/><Relationship Id="rId4" Type="http://schemas.openxmlformats.org/officeDocument/2006/relationships/image" Target="../media/image6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5.png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openxmlformats.org/officeDocument/2006/relationships/image" Target="../media/image7.wmf"/><Relationship Id="rId5" Type="http://schemas.openxmlformats.org/officeDocument/2006/relationships/image" Target="../media/image10.wmf"/><Relationship Id="rId10" Type="http://schemas.openxmlformats.org/officeDocument/2006/relationships/image" Target="../media/image6.wmf"/><Relationship Id="rId4" Type="http://schemas.openxmlformats.org/officeDocument/2006/relationships/image" Target="../media/image9.wmf"/><Relationship Id="rId9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wmf"/><Relationship Id="rId18" Type="http://schemas.openxmlformats.org/officeDocument/2006/relationships/image" Target="../media/image32.wmf"/><Relationship Id="rId26" Type="http://schemas.openxmlformats.org/officeDocument/2006/relationships/image" Target="../media/image40.png"/><Relationship Id="rId39" Type="http://schemas.openxmlformats.org/officeDocument/2006/relationships/image" Target="../media/image53.wmf"/><Relationship Id="rId3" Type="http://schemas.openxmlformats.org/officeDocument/2006/relationships/image" Target="../media/image17.wmf"/><Relationship Id="rId21" Type="http://schemas.openxmlformats.org/officeDocument/2006/relationships/image" Target="../media/image35.wmf"/><Relationship Id="rId34" Type="http://schemas.openxmlformats.org/officeDocument/2006/relationships/image" Target="../media/image48.wmf"/><Relationship Id="rId42" Type="http://schemas.openxmlformats.org/officeDocument/2006/relationships/image" Target="../media/image56.wmf"/><Relationship Id="rId47" Type="http://schemas.openxmlformats.org/officeDocument/2006/relationships/image" Target="../media/image61.wmf"/><Relationship Id="rId7" Type="http://schemas.openxmlformats.org/officeDocument/2006/relationships/image" Target="../media/image21.png"/><Relationship Id="rId12" Type="http://schemas.openxmlformats.org/officeDocument/2006/relationships/image" Target="../media/image26.wmf"/><Relationship Id="rId17" Type="http://schemas.openxmlformats.org/officeDocument/2006/relationships/image" Target="../media/image31.wmf"/><Relationship Id="rId25" Type="http://schemas.openxmlformats.org/officeDocument/2006/relationships/image" Target="../media/image39.wmf"/><Relationship Id="rId33" Type="http://schemas.openxmlformats.org/officeDocument/2006/relationships/image" Target="../media/image47.wmf"/><Relationship Id="rId38" Type="http://schemas.openxmlformats.org/officeDocument/2006/relationships/image" Target="../media/image52.wmf"/><Relationship Id="rId46" Type="http://schemas.openxmlformats.org/officeDocument/2006/relationships/image" Target="../media/image60.wmf"/><Relationship Id="rId2" Type="http://schemas.openxmlformats.org/officeDocument/2006/relationships/image" Target="../media/image16.wmf"/><Relationship Id="rId16" Type="http://schemas.openxmlformats.org/officeDocument/2006/relationships/image" Target="../media/image30.png"/><Relationship Id="rId20" Type="http://schemas.openxmlformats.org/officeDocument/2006/relationships/image" Target="../media/image34.png"/><Relationship Id="rId29" Type="http://schemas.openxmlformats.org/officeDocument/2006/relationships/image" Target="../media/image43.wmf"/><Relationship Id="rId41" Type="http://schemas.openxmlformats.org/officeDocument/2006/relationships/image" Target="../media/image5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25.png"/><Relationship Id="rId24" Type="http://schemas.openxmlformats.org/officeDocument/2006/relationships/image" Target="../media/image38.png"/><Relationship Id="rId32" Type="http://schemas.openxmlformats.org/officeDocument/2006/relationships/image" Target="../media/image46.wmf"/><Relationship Id="rId37" Type="http://schemas.openxmlformats.org/officeDocument/2006/relationships/image" Target="../media/image51.wmf"/><Relationship Id="rId40" Type="http://schemas.openxmlformats.org/officeDocument/2006/relationships/image" Target="../media/image54.wmf"/><Relationship Id="rId45" Type="http://schemas.openxmlformats.org/officeDocument/2006/relationships/image" Target="../media/image59.wmf"/><Relationship Id="rId5" Type="http://schemas.openxmlformats.org/officeDocument/2006/relationships/image" Target="../media/image19.png"/><Relationship Id="rId15" Type="http://schemas.openxmlformats.org/officeDocument/2006/relationships/image" Target="../media/image29.wmf"/><Relationship Id="rId23" Type="http://schemas.openxmlformats.org/officeDocument/2006/relationships/image" Target="../media/image37.wmf"/><Relationship Id="rId28" Type="http://schemas.openxmlformats.org/officeDocument/2006/relationships/image" Target="../media/image42.wmf"/><Relationship Id="rId36" Type="http://schemas.openxmlformats.org/officeDocument/2006/relationships/image" Target="../media/image50.wmf"/><Relationship Id="rId10" Type="http://schemas.openxmlformats.org/officeDocument/2006/relationships/image" Target="../media/image24.png"/><Relationship Id="rId19" Type="http://schemas.openxmlformats.org/officeDocument/2006/relationships/image" Target="../media/image33.png"/><Relationship Id="rId31" Type="http://schemas.openxmlformats.org/officeDocument/2006/relationships/image" Target="../media/image45.wmf"/><Relationship Id="rId44" Type="http://schemas.openxmlformats.org/officeDocument/2006/relationships/image" Target="../media/image58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Relationship Id="rId14" Type="http://schemas.openxmlformats.org/officeDocument/2006/relationships/image" Target="../media/image28.wmf"/><Relationship Id="rId22" Type="http://schemas.openxmlformats.org/officeDocument/2006/relationships/image" Target="../media/image36.png"/><Relationship Id="rId27" Type="http://schemas.openxmlformats.org/officeDocument/2006/relationships/image" Target="../media/image41.wmf"/><Relationship Id="rId30" Type="http://schemas.openxmlformats.org/officeDocument/2006/relationships/image" Target="../media/image44.wmf"/><Relationship Id="rId35" Type="http://schemas.openxmlformats.org/officeDocument/2006/relationships/image" Target="../media/image49.wmf"/><Relationship Id="rId43" Type="http://schemas.openxmlformats.org/officeDocument/2006/relationships/image" Target="../media/image57.wmf"/><Relationship Id="rId48" Type="http://schemas.openxmlformats.org/officeDocument/2006/relationships/image" Target="../media/image6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wmf"/><Relationship Id="rId3" Type="http://schemas.openxmlformats.org/officeDocument/2006/relationships/image" Target="../media/image64.wmf"/><Relationship Id="rId7" Type="http://schemas.openxmlformats.org/officeDocument/2006/relationships/image" Target="../media/image68.wmf"/><Relationship Id="rId2" Type="http://schemas.openxmlformats.org/officeDocument/2006/relationships/image" Target="../media/image6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wmf"/><Relationship Id="rId5" Type="http://schemas.openxmlformats.org/officeDocument/2006/relationships/image" Target="../media/image66.wmf"/><Relationship Id="rId4" Type="http://schemas.openxmlformats.org/officeDocument/2006/relationships/image" Target="../media/image65.wmf"/><Relationship Id="rId9" Type="http://schemas.openxmlformats.org/officeDocument/2006/relationships/image" Target="../media/image70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2915774"/>
              </p:ext>
            </p:extLst>
          </p:nvPr>
        </p:nvGraphicFramePr>
        <p:xfrm>
          <a:off x="1692275" y="2852738"/>
          <a:ext cx="7056438" cy="261969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říjen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</a:p>
                    <a:p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Vocabulary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- Game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28772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0752704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barev a probraných slov ze 3. třídy.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barvy a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slovní zásobu.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AJ 4 – HRA (DOPLŇOVAČKA)</a:t>
            </a:r>
            <a:br>
              <a:rPr lang="cs-CZ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dirty="0"/>
              <a:t> </a:t>
            </a:r>
            <a:r>
              <a:rPr lang="cs-CZ" dirty="0" smtClean="0"/>
              <a:t>  + slovní zásoba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8104384" cy="12192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VOCABULARY - GAME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666052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citel\AppData\Local\Microsoft\Windows\Temporary Internet Files\Content.IE5\N64UZH0E\MC900295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37993"/>
            <a:ext cx="9505055" cy="709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2083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3977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5743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4203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5357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6451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3959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23058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6982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46384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471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6858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79533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P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875316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36436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C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781390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70926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29258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68589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060599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32309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987798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46130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9468544" y="1550755"/>
            <a:ext cx="1382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picture</a:t>
            </a:r>
            <a:r>
              <a:rPr lang="cs-CZ" dirty="0"/>
              <a:t> </a:t>
            </a:r>
            <a:r>
              <a:rPr lang="cs-CZ" dirty="0" err="1"/>
              <a:t>book</a:t>
            </a:r>
            <a:endParaRPr lang="cs-CZ" dirty="0"/>
          </a:p>
        </p:txBody>
      </p:sp>
      <p:sp>
        <p:nvSpPr>
          <p:cNvPr id="31" name="Zkosené hrany 30"/>
          <p:cNvSpPr/>
          <p:nvPr/>
        </p:nvSpPr>
        <p:spPr>
          <a:xfrm>
            <a:off x="124825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178008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kosené hrany 32"/>
          <p:cNvSpPr/>
          <p:nvPr/>
        </p:nvSpPr>
        <p:spPr>
          <a:xfrm>
            <a:off x="2304706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kosené hrany 33"/>
          <p:cNvSpPr/>
          <p:nvPr/>
        </p:nvSpPr>
        <p:spPr>
          <a:xfrm>
            <a:off x="2839350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kosené hrany 34"/>
          <p:cNvSpPr/>
          <p:nvPr/>
        </p:nvSpPr>
        <p:spPr>
          <a:xfrm>
            <a:off x="333920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kosené hrany 35"/>
          <p:cNvSpPr/>
          <p:nvPr/>
        </p:nvSpPr>
        <p:spPr>
          <a:xfrm>
            <a:off x="3842041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kosené hrany 36"/>
          <p:cNvSpPr/>
          <p:nvPr/>
        </p:nvSpPr>
        <p:spPr>
          <a:xfrm>
            <a:off x="4348273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kosené hrany 37"/>
          <p:cNvSpPr/>
          <p:nvPr/>
        </p:nvSpPr>
        <p:spPr>
          <a:xfrm>
            <a:off x="4858189" y="356018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kosené hrany 38"/>
          <p:cNvSpPr/>
          <p:nvPr/>
        </p:nvSpPr>
        <p:spPr>
          <a:xfrm>
            <a:off x="53695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Zkosené hrany 39"/>
          <p:cNvSpPr/>
          <p:nvPr/>
        </p:nvSpPr>
        <p:spPr>
          <a:xfrm>
            <a:off x="5847493" y="3559198"/>
            <a:ext cx="577854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CH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1" name="Zkosené hrany 40"/>
          <p:cNvSpPr/>
          <p:nvPr/>
        </p:nvSpPr>
        <p:spPr>
          <a:xfrm>
            <a:off x="650752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kosené hrany 41"/>
          <p:cNvSpPr/>
          <p:nvPr/>
        </p:nvSpPr>
        <p:spPr>
          <a:xfrm>
            <a:off x="6984409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kosené hrany 42"/>
          <p:cNvSpPr/>
          <p:nvPr/>
        </p:nvSpPr>
        <p:spPr>
          <a:xfrm>
            <a:off x="74970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kosené hrany 43"/>
          <p:cNvSpPr/>
          <p:nvPr/>
        </p:nvSpPr>
        <p:spPr>
          <a:xfrm>
            <a:off x="8048247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kosené hrany 44"/>
          <p:cNvSpPr/>
          <p:nvPr/>
        </p:nvSpPr>
        <p:spPr>
          <a:xfrm>
            <a:off x="8187244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kosené hrany 45"/>
          <p:cNvSpPr/>
          <p:nvPr/>
        </p:nvSpPr>
        <p:spPr>
          <a:xfrm>
            <a:off x="816680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kosené hrany 46"/>
          <p:cNvSpPr/>
          <p:nvPr/>
        </p:nvSpPr>
        <p:spPr>
          <a:xfrm>
            <a:off x="134344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kosené hrany 47"/>
          <p:cNvSpPr/>
          <p:nvPr/>
        </p:nvSpPr>
        <p:spPr>
          <a:xfrm>
            <a:off x="183786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kosené hrany 48"/>
          <p:cNvSpPr/>
          <p:nvPr/>
        </p:nvSpPr>
        <p:spPr>
          <a:xfrm>
            <a:off x="2349814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kosené hrany 49"/>
          <p:cNvSpPr/>
          <p:nvPr/>
        </p:nvSpPr>
        <p:spPr>
          <a:xfrm>
            <a:off x="3339201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1" name="Zkosené hrany 50"/>
          <p:cNvSpPr/>
          <p:nvPr/>
        </p:nvSpPr>
        <p:spPr>
          <a:xfrm>
            <a:off x="3802396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" name="Zkosené hrany 51"/>
          <p:cNvSpPr/>
          <p:nvPr/>
        </p:nvSpPr>
        <p:spPr>
          <a:xfrm>
            <a:off x="4294498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3" name="Zkosené hrany 52"/>
          <p:cNvSpPr/>
          <p:nvPr/>
        </p:nvSpPr>
        <p:spPr>
          <a:xfrm>
            <a:off x="4753733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Zkosené hrany 53"/>
          <p:cNvSpPr/>
          <p:nvPr/>
        </p:nvSpPr>
        <p:spPr>
          <a:xfrm>
            <a:off x="5245004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5" name="Zkosené hrany 54"/>
          <p:cNvSpPr/>
          <p:nvPr/>
        </p:nvSpPr>
        <p:spPr>
          <a:xfrm>
            <a:off x="5753249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Zkosené hrany 55"/>
          <p:cNvSpPr/>
          <p:nvPr/>
        </p:nvSpPr>
        <p:spPr>
          <a:xfrm>
            <a:off x="6227619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7" name="Zkosené hrany 56"/>
          <p:cNvSpPr/>
          <p:nvPr/>
        </p:nvSpPr>
        <p:spPr>
          <a:xfrm>
            <a:off x="7191652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8" name="Zkosené hrany 57"/>
          <p:cNvSpPr/>
          <p:nvPr/>
        </p:nvSpPr>
        <p:spPr>
          <a:xfrm>
            <a:off x="7687415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9" name="Přímá spojnice 58"/>
          <p:cNvCxnSpPr/>
          <p:nvPr/>
        </p:nvCxnSpPr>
        <p:spPr>
          <a:xfrm>
            <a:off x="1386451" y="4005064"/>
            <a:ext cx="68016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982513" y="4581128"/>
            <a:ext cx="77513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kosené hrany 60"/>
          <p:cNvSpPr/>
          <p:nvPr/>
        </p:nvSpPr>
        <p:spPr>
          <a:xfrm>
            <a:off x="2860698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2" name="Zkosené hrany 61"/>
          <p:cNvSpPr/>
          <p:nvPr/>
        </p:nvSpPr>
        <p:spPr>
          <a:xfrm>
            <a:off x="6683567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5" name="Picture 7" descr="C:\Users\ucitel\AppData\Local\Microsoft\Windows\Temporary Internet Files\Content.IE5\BTID19EF\MC900199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22" y="1946081"/>
            <a:ext cx="1684892" cy="116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3" descr="C:\Users\ucitel\AppData\Local\Microsoft\Windows\Temporary Internet Files\Content.IE5\N64UZH0E\MC9003314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35" y="1715118"/>
            <a:ext cx="905582" cy="132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4957555" y="21292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Obdélník 67"/>
          <p:cNvSpPr/>
          <p:nvPr/>
        </p:nvSpPr>
        <p:spPr>
          <a:xfrm rot="1023099">
            <a:off x="4297007" y="2705383"/>
            <a:ext cx="1276753" cy="1059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POHÁDKY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9" name="Picture 8" descr="C:\Users\ucitel\AppData\Local\Microsoft\Windows\Temporary Internet Files\Content.IE5\VZP0BT97\MC900398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035" y="6157768"/>
            <a:ext cx="581897" cy="24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9" descr="C:\Users\ucitel\AppData\Local\Microsoft\Windows\Temporary Internet Files\Content.IE5\N64UZH0E\MC9003985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441" y="5626983"/>
            <a:ext cx="719806" cy="31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0" descr="C:\Users\ucitel\AppData\Local\Microsoft\Windows\Temporary Internet Files\Content.IE5\BTID19EF\MC9003984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329" y="5626983"/>
            <a:ext cx="868340" cy="37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11" descr="C:\Users\ucitel\AppData\Local\Microsoft\Windows\Temporary Internet Files\Content.IE5\5600F3RX\MC9003984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228" y="5910881"/>
            <a:ext cx="699172" cy="28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2" descr="C:\Users\ucitel\AppData\Local\Microsoft\Windows\Temporary Internet Files\Content.IE5\BTID19EF\MC90043710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441" y="6157768"/>
            <a:ext cx="493611" cy="49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6" descr="C:\Users\ucitel\AppData\Local\Microsoft\Windows\Temporary Internet Files\Content.IE5\BTID19EF\MC9003245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868" y="5346655"/>
            <a:ext cx="1287277" cy="131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6" descr="C:\Users\ucitel\AppData\Local\Microsoft\Windows\Temporary Internet Files\Content.IE5\BTID19EF\MC90010077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543" y="1389802"/>
            <a:ext cx="1759650" cy="187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14" descr="C:\Users\ucitel\AppData\Local\Microsoft\Windows\Temporary Internet Files\Content.IE5\N64UZH0E\MC900434853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326" y="1556812"/>
            <a:ext cx="1947881" cy="194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5109955" y="22816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Obdélník 78"/>
          <p:cNvSpPr/>
          <p:nvPr/>
        </p:nvSpPr>
        <p:spPr>
          <a:xfrm rot="1023099">
            <a:off x="4449407" y="2857783"/>
            <a:ext cx="1276753" cy="1059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POHÁDKY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48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citel\AppData\Local\Microsoft\Windows\Temporary Internet Files\Content.IE5\N64UZH0E\MC900295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37993"/>
            <a:ext cx="9505055" cy="709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2083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73977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5743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4203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80765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39097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6451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3959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23058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6982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46384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471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6858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86451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</a:rPr>
              <a:t>CH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64726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36436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45871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51393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33287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70691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29023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781390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15771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94143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949108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124825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178008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kosené hrany 31"/>
          <p:cNvSpPr/>
          <p:nvPr/>
        </p:nvSpPr>
        <p:spPr>
          <a:xfrm>
            <a:off x="2304706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kosené hrany 32"/>
          <p:cNvSpPr/>
          <p:nvPr/>
        </p:nvSpPr>
        <p:spPr>
          <a:xfrm>
            <a:off x="2839350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kosené hrany 33"/>
          <p:cNvSpPr/>
          <p:nvPr/>
        </p:nvSpPr>
        <p:spPr>
          <a:xfrm>
            <a:off x="333920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Zkosené hrany 34"/>
          <p:cNvSpPr/>
          <p:nvPr/>
        </p:nvSpPr>
        <p:spPr>
          <a:xfrm>
            <a:off x="3842041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Zkosené hrany 35"/>
          <p:cNvSpPr/>
          <p:nvPr/>
        </p:nvSpPr>
        <p:spPr>
          <a:xfrm>
            <a:off x="4348273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Zkosené hrany 36"/>
          <p:cNvSpPr/>
          <p:nvPr/>
        </p:nvSpPr>
        <p:spPr>
          <a:xfrm>
            <a:off x="4858189" y="356018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Zkosené hrany 37"/>
          <p:cNvSpPr/>
          <p:nvPr/>
        </p:nvSpPr>
        <p:spPr>
          <a:xfrm>
            <a:off x="53695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Zkosené hrany 38"/>
          <p:cNvSpPr/>
          <p:nvPr/>
        </p:nvSpPr>
        <p:spPr>
          <a:xfrm>
            <a:off x="5847493" y="3559198"/>
            <a:ext cx="577854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CH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0" name="Zkosené hrany 39"/>
          <p:cNvSpPr/>
          <p:nvPr/>
        </p:nvSpPr>
        <p:spPr>
          <a:xfrm>
            <a:off x="650752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Zkosené hrany 40"/>
          <p:cNvSpPr/>
          <p:nvPr/>
        </p:nvSpPr>
        <p:spPr>
          <a:xfrm>
            <a:off x="6984409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Zkosené hrany 41"/>
          <p:cNvSpPr/>
          <p:nvPr/>
        </p:nvSpPr>
        <p:spPr>
          <a:xfrm>
            <a:off x="74970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Zkosené hrany 42"/>
          <p:cNvSpPr/>
          <p:nvPr/>
        </p:nvSpPr>
        <p:spPr>
          <a:xfrm>
            <a:off x="8048247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kosené hrany 43"/>
          <p:cNvSpPr/>
          <p:nvPr/>
        </p:nvSpPr>
        <p:spPr>
          <a:xfrm>
            <a:off x="8187244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kosené hrany 44"/>
          <p:cNvSpPr/>
          <p:nvPr/>
        </p:nvSpPr>
        <p:spPr>
          <a:xfrm>
            <a:off x="816680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kosené hrany 45"/>
          <p:cNvSpPr/>
          <p:nvPr/>
        </p:nvSpPr>
        <p:spPr>
          <a:xfrm>
            <a:off x="134344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kosené hrany 46"/>
          <p:cNvSpPr/>
          <p:nvPr/>
        </p:nvSpPr>
        <p:spPr>
          <a:xfrm>
            <a:off x="183786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kosené hrany 47"/>
          <p:cNvSpPr/>
          <p:nvPr/>
        </p:nvSpPr>
        <p:spPr>
          <a:xfrm>
            <a:off x="2349814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kosené hrany 48"/>
          <p:cNvSpPr/>
          <p:nvPr/>
        </p:nvSpPr>
        <p:spPr>
          <a:xfrm>
            <a:off x="3339201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kosené hrany 49"/>
          <p:cNvSpPr/>
          <p:nvPr/>
        </p:nvSpPr>
        <p:spPr>
          <a:xfrm>
            <a:off x="3802396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1" name="Zkosené hrany 50"/>
          <p:cNvSpPr/>
          <p:nvPr/>
        </p:nvSpPr>
        <p:spPr>
          <a:xfrm>
            <a:off x="4294498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" name="Zkosené hrany 51"/>
          <p:cNvSpPr/>
          <p:nvPr/>
        </p:nvSpPr>
        <p:spPr>
          <a:xfrm>
            <a:off x="4753733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3" name="Zkosené hrany 52"/>
          <p:cNvSpPr/>
          <p:nvPr/>
        </p:nvSpPr>
        <p:spPr>
          <a:xfrm>
            <a:off x="5245004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Zkosené hrany 53"/>
          <p:cNvSpPr/>
          <p:nvPr/>
        </p:nvSpPr>
        <p:spPr>
          <a:xfrm>
            <a:off x="5753249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5" name="Zkosené hrany 54"/>
          <p:cNvSpPr/>
          <p:nvPr/>
        </p:nvSpPr>
        <p:spPr>
          <a:xfrm>
            <a:off x="6227619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6" name="Zkosené hrany 55"/>
          <p:cNvSpPr/>
          <p:nvPr/>
        </p:nvSpPr>
        <p:spPr>
          <a:xfrm>
            <a:off x="7191652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7" name="Zkosené hrany 56"/>
          <p:cNvSpPr/>
          <p:nvPr/>
        </p:nvSpPr>
        <p:spPr>
          <a:xfrm>
            <a:off x="7687415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8" name="Přímá spojnice 57"/>
          <p:cNvCxnSpPr/>
          <p:nvPr/>
        </p:nvCxnSpPr>
        <p:spPr>
          <a:xfrm>
            <a:off x="1386451" y="4005064"/>
            <a:ext cx="68016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982513" y="4581128"/>
            <a:ext cx="77513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Zkosené hrany 59"/>
          <p:cNvSpPr/>
          <p:nvPr/>
        </p:nvSpPr>
        <p:spPr>
          <a:xfrm>
            <a:off x="2860698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1" name="Zkosené hrany 60"/>
          <p:cNvSpPr/>
          <p:nvPr/>
        </p:nvSpPr>
        <p:spPr>
          <a:xfrm>
            <a:off x="6683567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3" name="Picture 7" descr="C:\Users\ucitel\AppData\Local\Microsoft\Windows\Temporary Internet Files\Content.IE5\BTID19EF\MC900199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22" y="1946081"/>
            <a:ext cx="1684892" cy="116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13" descr="C:\Users\ucitel\AppData\Local\Microsoft\Windows\Temporary Internet Files\Content.IE5\N64UZH0E\MC9003314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35" y="1715118"/>
            <a:ext cx="905582" cy="132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4957555" y="21292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6" descr="C:\Users\ucitel\AppData\Local\Microsoft\Windows\Temporary Internet Files\Content.IE5\BTID19EF\MC9001007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543" y="1389802"/>
            <a:ext cx="1759650" cy="187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4" descr="C:\Users\ucitel\AppData\Local\Microsoft\Windows\Temporary Internet Files\Content.IE5\N64UZH0E\MC90043485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326" y="1556812"/>
            <a:ext cx="1947881" cy="194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5109955" y="22816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" name="Obdélník 69"/>
          <p:cNvSpPr/>
          <p:nvPr/>
        </p:nvSpPr>
        <p:spPr>
          <a:xfrm rot="1023099">
            <a:off x="4449407" y="2857783"/>
            <a:ext cx="1276753" cy="1059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POHÁDKY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" name="Picture 8" descr="C:\Users\ucitel\AppData\Local\Microsoft\Windows\Temporary Internet Files\Content.IE5\VZP0BT97\MC9003985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035" y="6157768"/>
            <a:ext cx="581897" cy="24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9" descr="C:\Users\ucitel\AppData\Local\Microsoft\Windows\Temporary Internet Files\Content.IE5\N64UZH0E\MC9003985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441" y="5626983"/>
            <a:ext cx="719806" cy="31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10" descr="C:\Users\ucitel\AppData\Local\Microsoft\Windows\Temporary Internet Files\Content.IE5\BTID19EF\MC9003984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329" y="5626983"/>
            <a:ext cx="868340" cy="37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11" descr="C:\Users\ucitel\AppData\Local\Microsoft\Windows\Temporary Internet Files\Content.IE5\5600F3RX\MC9003984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228" y="5910881"/>
            <a:ext cx="699172" cy="28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12" descr="C:\Users\ucitel\AppData\Local\Microsoft\Windows\Temporary Internet Files\Content.IE5\BTID19EF\MC90043710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441" y="6157768"/>
            <a:ext cx="493611" cy="49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16" descr="C:\Users\ucitel\AppData\Local\Microsoft\Windows\Temporary Internet Files\Content.IE5\BTID19EF\MC90032452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868" y="5346655"/>
            <a:ext cx="1287277" cy="131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62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7" fill="hold">
                      <p:stCondLst>
                        <p:cond delay="0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citel\AppData\Local\Microsoft\Windows\Temporary Internet Files\Content.IE5\N64UZH0E\MC900295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37993"/>
            <a:ext cx="9505055" cy="709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2083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73977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5743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4203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80765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6451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3959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23058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6982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46384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471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6858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81264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W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62022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23058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793632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70926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29258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480765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087355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50283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08615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29023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2" name="Zkosené hrany 61"/>
          <p:cNvSpPr/>
          <p:nvPr/>
        </p:nvSpPr>
        <p:spPr>
          <a:xfrm>
            <a:off x="124825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3" name="Zkosené hrany 62"/>
          <p:cNvSpPr/>
          <p:nvPr/>
        </p:nvSpPr>
        <p:spPr>
          <a:xfrm>
            <a:off x="178008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" name="Zkosené hrany 63"/>
          <p:cNvSpPr/>
          <p:nvPr/>
        </p:nvSpPr>
        <p:spPr>
          <a:xfrm>
            <a:off x="2304706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5" name="Zkosené hrany 64"/>
          <p:cNvSpPr/>
          <p:nvPr/>
        </p:nvSpPr>
        <p:spPr>
          <a:xfrm>
            <a:off x="2839350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6" name="Zkosené hrany 65"/>
          <p:cNvSpPr/>
          <p:nvPr/>
        </p:nvSpPr>
        <p:spPr>
          <a:xfrm>
            <a:off x="333920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7" name="Zkosené hrany 66"/>
          <p:cNvSpPr/>
          <p:nvPr/>
        </p:nvSpPr>
        <p:spPr>
          <a:xfrm>
            <a:off x="3842041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8" name="Zkosené hrany 67"/>
          <p:cNvSpPr/>
          <p:nvPr/>
        </p:nvSpPr>
        <p:spPr>
          <a:xfrm>
            <a:off x="4348273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9" name="Zkosené hrany 68"/>
          <p:cNvSpPr/>
          <p:nvPr/>
        </p:nvSpPr>
        <p:spPr>
          <a:xfrm>
            <a:off x="4858189" y="356018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0" name="Zkosené hrany 69"/>
          <p:cNvSpPr/>
          <p:nvPr/>
        </p:nvSpPr>
        <p:spPr>
          <a:xfrm>
            <a:off x="53695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1" name="Zkosené hrany 70"/>
          <p:cNvSpPr/>
          <p:nvPr/>
        </p:nvSpPr>
        <p:spPr>
          <a:xfrm>
            <a:off x="5847493" y="3559198"/>
            <a:ext cx="577854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CH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72" name="Zkosené hrany 71"/>
          <p:cNvSpPr/>
          <p:nvPr/>
        </p:nvSpPr>
        <p:spPr>
          <a:xfrm>
            <a:off x="650752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3" name="Zkosené hrany 72"/>
          <p:cNvSpPr/>
          <p:nvPr/>
        </p:nvSpPr>
        <p:spPr>
          <a:xfrm>
            <a:off x="6984409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4" name="Zkosené hrany 73"/>
          <p:cNvSpPr/>
          <p:nvPr/>
        </p:nvSpPr>
        <p:spPr>
          <a:xfrm>
            <a:off x="74970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5" name="Zkosené hrany 74"/>
          <p:cNvSpPr/>
          <p:nvPr/>
        </p:nvSpPr>
        <p:spPr>
          <a:xfrm>
            <a:off x="8048247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6" name="Zkosené hrany 75"/>
          <p:cNvSpPr/>
          <p:nvPr/>
        </p:nvSpPr>
        <p:spPr>
          <a:xfrm>
            <a:off x="8187244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7" name="Zkosené hrany 76"/>
          <p:cNvSpPr/>
          <p:nvPr/>
        </p:nvSpPr>
        <p:spPr>
          <a:xfrm>
            <a:off x="816680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8" name="Zkosené hrany 77"/>
          <p:cNvSpPr/>
          <p:nvPr/>
        </p:nvSpPr>
        <p:spPr>
          <a:xfrm>
            <a:off x="134344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9" name="Zkosené hrany 78"/>
          <p:cNvSpPr/>
          <p:nvPr/>
        </p:nvSpPr>
        <p:spPr>
          <a:xfrm>
            <a:off x="183786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0" name="Zkosené hrany 79"/>
          <p:cNvSpPr/>
          <p:nvPr/>
        </p:nvSpPr>
        <p:spPr>
          <a:xfrm>
            <a:off x="2349814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1" name="Zkosené hrany 80"/>
          <p:cNvSpPr/>
          <p:nvPr/>
        </p:nvSpPr>
        <p:spPr>
          <a:xfrm>
            <a:off x="3382323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2" name="Zkosené hrany 81"/>
          <p:cNvSpPr/>
          <p:nvPr/>
        </p:nvSpPr>
        <p:spPr>
          <a:xfrm>
            <a:off x="3854343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3" name="Zkosené hrany 82"/>
          <p:cNvSpPr/>
          <p:nvPr/>
        </p:nvSpPr>
        <p:spPr>
          <a:xfrm>
            <a:off x="4336536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4" name="Zkosené hrany 83"/>
          <p:cNvSpPr/>
          <p:nvPr/>
        </p:nvSpPr>
        <p:spPr>
          <a:xfrm>
            <a:off x="4787296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5" name="Zkosené hrany 84"/>
          <p:cNvSpPr/>
          <p:nvPr/>
        </p:nvSpPr>
        <p:spPr>
          <a:xfrm>
            <a:off x="5245090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6" name="Zkosené hrany 85"/>
          <p:cNvSpPr/>
          <p:nvPr/>
        </p:nvSpPr>
        <p:spPr>
          <a:xfrm>
            <a:off x="5712686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7" name="Zkosené hrany 86"/>
          <p:cNvSpPr/>
          <p:nvPr/>
        </p:nvSpPr>
        <p:spPr>
          <a:xfrm>
            <a:off x="6168807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8" name="Zkosené hrany 87"/>
          <p:cNvSpPr/>
          <p:nvPr/>
        </p:nvSpPr>
        <p:spPr>
          <a:xfrm>
            <a:off x="7136439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9" name="Zkosené hrany 88"/>
          <p:cNvSpPr/>
          <p:nvPr/>
        </p:nvSpPr>
        <p:spPr>
          <a:xfrm>
            <a:off x="7632244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90" name="Přímá spojnice 89"/>
          <p:cNvCxnSpPr/>
          <p:nvPr/>
        </p:nvCxnSpPr>
        <p:spPr>
          <a:xfrm>
            <a:off x="1386451" y="4005064"/>
            <a:ext cx="68016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899592" y="4581128"/>
            <a:ext cx="77513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Zkosené hrany 91"/>
          <p:cNvSpPr/>
          <p:nvPr/>
        </p:nvSpPr>
        <p:spPr>
          <a:xfrm>
            <a:off x="2860698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3" name="Zkosené hrany 92"/>
          <p:cNvSpPr/>
          <p:nvPr/>
        </p:nvSpPr>
        <p:spPr>
          <a:xfrm>
            <a:off x="6628636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3" name="Picture 7" descr="C:\Users\ucitel\AppData\Local\Microsoft\Windows\Temporary Internet Files\Content.IE5\BTID19EF\MC900199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22" y="1946081"/>
            <a:ext cx="1684892" cy="116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13" descr="C:\Users\ucitel\AppData\Local\Microsoft\Windows\Temporary Internet Files\Content.IE5\N64UZH0E\MC9003314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35" y="1715118"/>
            <a:ext cx="905582" cy="132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4957555" y="21292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6" descr="C:\Users\ucitel\AppData\Local\Microsoft\Windows\Temporary Internet Files\Content.IE5\BTID19EF\MC9001007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543" y="1389802"/>
            <a:ext cx="1759650" cy="187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14" descr="C:\Users\ucitel\AppData\Local\Microsoft\Windows\Temporary Internet Files\Content.IE5\N64UZH0E\MC90043485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326" y="1556812"/>
            <a:ext cx="1947881" cy="194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5109955" y="22816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" name="Obdélník 108"/>
          <p:cNvSpPr/>
          <p:nvPr/>
        </p:nvSpPr>
        <p:spPr>
          <a:xfrm rot="1023099">
            <a:off x="4449407" y="2857783"/>
            <a:ext cx="1276753" cy="1059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POHÁDKY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0" name="Picture 8" descr="C:\Users\ucitel\AppData\Local\Microsoft\Windows\Temporary Internet Files\Content.IE5\VZP0BT97\MC9003985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035" y="6157768"/>
            <a:ext cx="581897" cy="24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" name="Picture 9" descr="C:\Users\ucitel\AppData\Local\Microsoft\Windows\Temporary Internet Files\Content.IE5\N64UZH0E\MC9003985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441" y="5626983"/>
            <a:ext cx="719806" cy="31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" name="Picture 10" descr="C:\Users\ucitel\AppData\Local\Microsoft\Windows\Temporary Internet Files\Content.IE5\BTID19EF\MC9003984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329" y="5626983"/>
            <a:ext cx="868340" cy="37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3" name="Picture 11" descr="C:\Users\ucitel\AppData\Local\Microsoft\Windows\Temporary Internet Files\Content.IE5\5600F3RX\MC9003984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228" y="5910881"/>
            <a:ext cx="699172" cy="28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12" descr="C:\Users\ucitel\AppData\Local\Microsoft\Windows\Temporary Internet Files\Content.IE5\BTID19EF\MC90043710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441" y="6157768"/>
            <a:ext cx="493611" cy="49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16" descr="C:\Users\ucitel\AppData\Local\Microsoft\Windows\Temporary Internet Files\Content.IE5\BTID19EF\MC90032452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868" y="5346655"/>
            <a:ext cx="1287277" cy="131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46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3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0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7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4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1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2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3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9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0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7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4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1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1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3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ucitel\AppData\Local\Microsoft\Windows\Temporary Internet Files\Content.IE5\N64UZH0E\MC900295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37993"/>
            <a:ext cx="9505055" cy="709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2083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3977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5743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4203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80765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39097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02970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86451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3959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23058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69822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46384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704716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68589" y="517322"/>
            <a:ext cx="458332" cy="720080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86451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F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46374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11490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09026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72790" y="505993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22264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82300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29023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24083" y="505993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07376" y="505993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94143" y="505993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971031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415985" y="517322"/>
            <a:ext cx="458332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63" name="Picture 8" descr="C:\Users\ucitel\AppData\Local\Microsoft\Windows\Temporary Internet Files\Content.IE5\VZP0BT97\MC900398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035" y="6157768"/>
            <a:ext cx="581897" cy="24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9" descr="C:\Users\ucitel\AppData\Local\Microsoft\Windows\Temporary Internet Files\Content.IE5\N64UZH0E\MC9003985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441" y="5626983"/>
            <a:ext cx="719806" cy="31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10" descr="C:\Users\ucitel\AppData\Local\Microsoft\Windows\Temporary Internet Files\Content.IE5\BTID19EF\MC9003984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329" y="5626983"/>
            <a:ext cx="868340" cy="37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1" descr="C:\Users\ucitel\AppData\Local\Microsoft\Windows\Temporary Internet Files\Content.IE5\5600F3RX\MC9003984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228" y="5910881"/>
            <a:ext cx="699172" cy="28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2" descr="C:\Users\ucitel\AppData\Local\Microsoft\Windows\Temporary Internet Files\Content.IE5\BTID19EF\MC90043710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441" y="6157768"/>
            <a:ext cx="493611" cy="49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16" descr="C:\Users\ucitel\AppData\Local\Microsoft\Windows\Temporary Internet Files\Content.IE5\BTID19EF\MC9003245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2868" y="5346655"/>
            <a:ext cx="1287277" cy="131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Zkosené hrany 68"/>
          <p:cNvSpPr/>
          <p:nvPr/>
        </p:nvSpPr>
        <p:spPr>
          <a:xfrm>
            <a:off x="124825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0" name="Zkosené hrany 69"/>
          <p:cNvSpPr/>
          <p:nvPr/>
        </p:nvSpPr>
        <p:spPr>
          <a:xfrm>
            <a:off x="1780086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1" name="Zkosené hrany 70"/>
          <p:cNvSpPr/>
          <p:nvPr/>
        </p:nvSpPr>
        <p:spPr>
          <a:xfrm>
            <a:off x="2304706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2" name="Zkosené hrany 71"/>
          <p:cNvSpPr/>
          <p:nvPr/>
        </p:nvSpPr>
        <p:spPr>
          <a:xfrm>
            <a:off x="2839350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3" name="Zkosené hrany 72"/>
          <p:cNvSpPr/>
          <p:nvPr/>
        </p:nvSpPr>
        <p:spPr>
          <a:xfrm>
            <a:off x="333920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4" name="Zkosené hrany 73"/>
          <p:cNvSpPr/>
          <p:nvPr/>
        </p:nvSpPr>
        <p:spPr>
          <a:xfrm>
            <a:off x="3842041" y="355919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5" name="Zkosené hrany 74"/>
          <p:cNvSpPr/>
          <p:nvPr/>
        </p:nvSpPr>
        <p:spPr>
          <a:xfrm>
            <a:off x="4348273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6" name="Zkosené hrany 75"/>
          <p:cNvSpPr/>
          <p:nvPr/>
        </p:nvSpPr>
        <p:spPr>
          <a:xfrm>
            <a:off x="4858189" y="356018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7" name="Zkosené hrany 76"/>
          <p:cNvSpPr/>
          <p:nvPr/>
        </p:nvSpPr>
        <p:spPr>
          <a:xfrm>
            <a:off x="53695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8" name="Zkosené hrany 77"/>
          <p:cNvSpPr/>
          <p:nvPr/>
        </p:nvSpPr>
        <p:spPr>
          <a:xfrm>
            <a:off x="5847493" y="3559198"/>
            <a:ext cx="577854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CH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79" name="Zkosené hrany 78"/>
          <p:cNvSpPr/>
          <p:nvPr/>
        </p:nvSpPr>
        <p:spPr>
          <a:xfrm>
            <a:off x="6507521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0" name="Zkosené hrany 79"/>
          <p:cNvSpPr/>
          <p:nvPr/>
        </p:nvSpPr>
        <p:spPr>
          <a:xfrm>
            <a:off x="6984409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1" name="Zkosené hrany 80"/>
          <p:cNvSpPr/>
          <p:nvPr/>
        </p:nvSpPr>
        <p:spPr>
          <a:xfrm>
            <a:off x="7497087" y="3557228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2" name="Zkosené hrany 81"/>
          <p:cNvSpPr/>
          <p:nvPr/>
        </p:nvSpPr>
        <p:spPr>
          <a:xfrm>
            <a:off x="8048247" y="3558213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3" name="Zkosené hrany 82"/>
          <p:cNvSpPr/>
          <p:nvPr/>
        </p:nvSpPr>
        <p:spPr>
          <a:xfrm>
            <a:off x="8187244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4" name="Zkosené hrany 83"/>
          <p:cNvSpPr/>
          <p:nvPr/>
        </p:nvSpPr>
        <p:spPr>
          <a:xfrm>
            <a:off x="816680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5" name="Zkosené hrany 84"/>
          <p:cNvSpPr/>
          <p:nvPr/>
        </p:nvSpPr>
        <p:spPr>
          <a:xfrm>
            <a:off x="134344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6" name="Zkosené hrany 85"/>
          <p:cNvSpPr/>
          <p:nvPr/>
        </p:nvSpPr>
        <p:spPr>
          <a:xfrm>
            <a:off x="1837865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7" name="Zkosené hrany 86"/>
          <p:cNvSpPr/>
          <p:nvPr/>
        </p:nvSpPr>
        <p:spPr>
          <a:xfrm>
            <a:off x="2349814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8" name="Zkosené hrany 87"/>
          <p:cNvSpPr/>
          <p:nvPr/>
        </p:nvSpPr>
        <p:spPr>
          <a:xfrm>
            <a:off x="3339201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9" name="Zkosené hrany 88"/>
          <p:cNvSpPr/>
          <p:nvPr/>
        </p:nvSpPr>
        <p:spPr>
          <a:xfrm>
            <a:off x="3802396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0" name="Zkosené hrany 89"/>
          <p:cNvSpPr/>
          <p:nvPr/>
        </p:nvSpPr>
        <p:spPr>
          <a:xfrm>
            <a:off x="4294498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1" name="Zkosené hrany 90"/>
          <p:cNvSpPr/>
          <p:nvPr/>
        </p:nvSpPr>
        <p:spPr>
          <a:xfrm>
            <a:off x="4753733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2" name="Zkosené hrany 91"/>
          <p:cNvSpPr/>
          <p:nvPr/>
        </p:nvSpPr>
        <p:spPr>
          <a:xfrm>
            <a:off x="5245004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3" name="Zkosené hrany 92"/>
          <p:cNvSpPr/>
          <p:nvPr/>
        </p:nvSpPr>
        <p:spPr>
          <a:xfrm>
            <a:off x="5753249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4" name="Zkosené hrany 93"/>
          <p:cNvSpPr/>
          <p:nvPr/>
        </p:nvSpPr>
        <p:spPr>
          <a:xfrm>
            <a:off x="6227619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5" name="Zkosené hrany 94"/>
          <p:cNvSpPr/>
          <p:nvPr/>
        </p:nvSpPr>
        <p:spPr>
          <a:xfrm>
            <a:off x="7191652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6" name="Zkosené hrany 95"/>
          <p:cNvSpPr/>
          <p:nvPr/>
        </p:nvSpPr>
        <p:spPr>
          <a:xfrm>
            <a:off x="7687415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97" name="Přímá spojnice 96"/>
          <p:cNvCxnSpPr/>
          <p:nvPr/>
        </p:nvCxnSpPr>
        <p:spPr>
          <a:xfrm>
            <a:off x="1386451" y="4005064"/>
            <a:ext cx="68016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982513" y="4581128"/>
            <a:ext cx="77513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Zkosené hrany 98"/>
          <p:cNvSpPr/>
          <p:nvPr/>
        </p:nvSpPr>
        <p:spPr>
          <a:xfrm>
            <a:off x="2860698" y="4133292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Q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0" name="Zkosené hrany 99"/>
          <p:cNvSpPr/>
          <p:nvPr/>
        </p:nvSpPr>
        <p:spPr>
          <a:xfrm>
            <a:off x="6683567" y="4126320"/>
            <a:ext cx="431576" cy="447836"/>
          </a:xfrm>
          <a:prstGeom prst="bevel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1" name="Picture 7" descr="C:\Users\ucitel\AppData\Local\Microsoft\Windows\Temporary Internet Files\Content.IE5\BTID19EF\MC9001994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22" y="1946081"/>
            <a:ext cx="1684892" cy="116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13" descr="C:\Users\ucitel\AppData\Local\Microsoft\Windows\Temporary Internet Files\Content.IE5\N64UZH0E\MC9003314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35" y="1715118"/>
            <a:ext cx="905582" cy="132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4957555" y="21292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6" descr="C:\Users\ucitel\AppData\Local\Microsoft\Windows\Temporary Internet Files\Content.IE5\BTID19EF\MC90010077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543" y="1389802"/>
            <a:ext cx="1759650" cy="187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14" descr="C:\Users\ucitel\AppData\Local\Microsoft\Windows\Temporary Internet Files\Content.IE5\N64UZH0E\MC900434853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326" y="1556812"/>
            <a:ext cx="1947881" cy="194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15" descr="C:\Users\ucitel\AppData\Local\Microsoft\Windows\Temporary Internet Files\Content.IE5\BTID19EF\MC90041164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26530">
            <a:off x="5109955" y="2281655"/>
            <a:ext cx="512723" cy="61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" name="Obdélník 106"/>
          <p:cNvSpPr/>
          <p:nvPr/>
        </p:nvSpPr>
        <p:spPr>
          <a:xfrm rot="1023099">
            <a:off x="4449407" y="2857783"/>
            <a:ext cx="1276753" cy="1059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POHÁDKY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33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3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4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0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2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7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5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2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3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>
                      <p:stCondLst>
                        <p:cond delay="0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BTID19EF\MC900434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5" y="86358"/>
            <a:ext cx="9684555" cy="710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VZP0BT97\MC9001133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210" y="5335256"/>
            <a:ext cx="1211214" cy="117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N64UZH0E\MC9003701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1008583" cy="1966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N64UZH0E\MC90044172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65433">
            <a:off x="5772158" y="2967042"/>
            <a:ext cx="453743" cy="45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VZP0BT97\MC900019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072" y="2415458"/>
            <a:ext cx="956246" cy="83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BTID19EF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743" y="5661248"/>
            <a:ext cx="569313" cy="56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ucitel\AppData\Local\Microsoft\Windows\Temporary Internet Files\Content.IE5\BTID19EF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143" y="5813648"/>
            <a:ext cx="569313" cy="569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citel\AppData\Local\Microsoft\Windows\Temporary Internet Files\Content.IE5\VZP0BT97\MC9003054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90" y="3894566"/>
            <a:ext cx="645851" cy="73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ucitel\AppData\Local\Microsoft\Windows\Temporary Internet Files\Content.IE5\5600F3RX\MC9002321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371" y="3789040"/>
            <a:ext cx="798007" cy="104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ucitel\AppData\Local\Microsoft\Windows\Temporary Internet Files\Content.IE5\N64UZH0E\MC90043709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733" y="3401945"/>
            <a:ext cx="1236507" cy="123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ucitel\AppData\Local\Microsoft\Windows\Temporary Internet Files\Content.IE5\BTID19EF\MC900437099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966" y="3849390"/>
            <a:ext cx="928230" cy="92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ucitel\AppData\Local\Microsoft\Windows\Temporary Internet Files\Content.IE5\5600F3RX\MC90023272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46248"/>
            <a:ext cx="755880" cy="39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ucitel\AppData\Local\Microsoft\Windows\Temporary Internet Files\Content.IE5\BTID19EF\MC90008838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056" y="5206721"/>
            <a:ext cx="780058" cy="842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ucitel\AppData\Local\Microsoft\Windows\Temporary Internet Files\Content.IE5\N64UZH0E\MC90039148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170" y="5275315"/>
            <a:ext cx="499472" cy="62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ucitel\AppData\Local\Microsoft\Windows\Temporary Internet Files\Content.IE5\N64UZH0E\MC90039148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570" y="5427715"/>
            <a:ext cx="499472" cy="62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Users\ucitel\AppData\Local\Microsoft\Windows\Temporary Internet Files\Content.IE5\N64UZH0E\MC90039148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970" y="5580115"/>
            <a:ext cx="499472" cy="62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ucitel\AppData\Local\Microsoft\Windows\Temporary Internet Files\Content.IE5\BTID19EF\MC90023272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609" y="3999540"/>
            <a:ext cx="468909" cy="62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ucitel\AppData\Local\Microsoft\Windows\Temporary Internet Files\Content.IE5\5600F3RX\MC900433881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6363" y="4479242"/>
            <a:ext cx="717456" cy="71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ucitel\AppData\Local\Microsoft\Windows\Temporary Internet Files\Content.IE5\BTID19EF\MC90028721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989" y="3783763"/>
            <a:ext cx="782033" cy="43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ucitel\AppData\Local\Microsoft\Windows\Temporary Internet Files\Content.IE5\N64UZH0E\MC900215377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514" y="6278043"/>
            <a:ext cx="645476" cy="45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ucitel\AppData\Local\Microsoft\Windows\Temporary Internet Files\Content.IE5\VZP0BT97\MC900441782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507" y="5587445"/>
            <a:ext cx="1146410" cy="114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ucitel\AppData\Local\Microsoft\Windows\Temporary Internet Files\Content.IE5\5600F3RX\MC900441720[1].pn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917" y="5960805"/>
            <a:ext cx="844312" cy="844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ucitel\AppData\Local\Microsoft\Windows\Temporary Internet Files\Content.IE5\BTID19EF\MC900112420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779645"/>
            <a:ext cx="999180" cy="53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ucitel\AppData\Local\Microsoft\Windows\Temporary Internet Files\Content.IE5\N64UZH0E\MC900441781[1].png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8693" y="5158428"/>
            <a:ext cx="463789" cy="463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ucitel\AppData\Local\Microsoft\Windows\Temporary Internet Files\Content.IE5\BTID19EF\MC900355077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28" y="6051976"/>
            <a:ext cx="1578486" cy="30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ucitel\AppData\Local\Microsoft\Windows\Temporary Internet Files\Content.IE5\VZP0BT97\MC900436895[1].png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46" y="5892245"/>
            <a:ext cx="1295521" cy="129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ucitel\AppData\Local\Microsoft\Windows\Temporary Internet Files\Content.IE5\5600F3RX\MC900246107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949" y="6409520"/>
            <a:ext cx="722034" cy="377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C:\Users\ucitel\AppData\Local\Microsoft\Windows\Temporary Internet Files\Content.IE5\BTID19EF\MC900441780[1].png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24906" y="5090626"/>
            <a:ext cx="756726" cy="67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9" name="Picture 31" descr="C:\Users\ucitel\AppData\Local\Microsoft\Windows\Temporary Internet Files\Content.IE5\5600F3RX\MC900193520[1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442" y="6013525"/>
            <a:ext cx="669600" cy="43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C:\Users\ucitel\AppData\Local\Microsoft\Windows\Temporary Internet Files\Content.IE5\N64UZH0E\MC900407952[1].wmf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435" y="6100961"/>
            <a:ext cx="723920" cy="51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1" name="Picture 33" descr="C:\Users\ucitel\AppData\Local\Microsoft\Windows\Temporary Internet Files\Content.IE5\BTID19EF\MC900021386[1].wmf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7" y="4322183"/>
            <a:ext cx="545267" cy="644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C:\Users\ucitel\AppData\Local\Microsoft\Windows\Temporary Internet Files\Content.IE5\5600F3RX\MC900240419[1].wmf"/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614" y="4523415"/>
            <a:ext cx="618487" cy="35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3" name="Picture 35" descr="C:\Users\ucitel\AppData\Local\Microsoft\Windows\Temporary Internet Files\Content.IE5\N64UZH0E\MC900396530[1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512" y="2094063"/>
            <a:ext cx="381530" cy="45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C:\Users\ucitel\AppData\Local\Microsoft\Windows\Temporary Internet Files\Content.IE5\BTID19EF\MC900343193[1].wmf"/>
          <p:cNvPicPr>
            <a:picLocks noChangeAspect="1" noChangeArrowheads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22" y="1843619"/>
            <a:ext cx="761120" cy="70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5" name="Picture 37" descr="C:\Users\ucitel\AppData\Local\Microsoft\Windows\Temporary Internet Files\Content.IE5\N64UZH0E\MC900335899[1].wmf"/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042" y="1419869"/>
            <a:ext cx="739824" cy="104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C:\Users\ucitel\AppData\Local\Microsoft\Windows\Temporary Internet Files\Content.IE5\VZP0BT97\MC900290551[1].wmf"/>
          <p:cNvPicPr>
            <a:picLocks noChangeAspect="1" noChangeArrowheads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842" y="2599584"/>
            <a:ext cx="698444" cy="67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7" name="Picture 39" descr="C:\Users\ucitel\AppData\Local\Microsoft\Windows\Temporary Internet Files\Content.IE5\5600F3RX\MC900300173[1].wmf"/>
          <p:cNvPicPr>
            <a:picLocks noChangeAspect="1" noChangeArrowheads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911" y="1795421"/>
            <a:ext cx="654019" cy="6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C:\Users\ucitel\AppData\Local\Microsoft\Windows\Temporary Internet Files\Content.IE5\VZP0BT97\MC900353160[1].wmf"/>
          <p:cNvPicPr>
            <a:picLocks noChangeAspect="1" noChangeArrowheads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431" y="2959511"/>
            <a:ext cx="535812" cy="44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9" name="Picture 41" descr="C:\Users\ucitel\AppData\Local\Microsoft\Windows\Temporary Internet Files\Content.IE5\N64UZH0E\MC900360161[1].wmf"/>
          <p:cNvPicPr>
            <a:picLocks noChangeAspect="1" noChangeArrowheads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70" y="2813023"/>
            <a:ext cx="527504" cy="56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C:\Users\ucitel\AppData\Local\Microsoft\Windows\Temporary Internet Files\Content.IE5\BTID19EF\MC900113266[1].wmf"/>
          <p:cNvPicPr>
            <a:picLocks noChangeAspect="1" noChangeArrowheads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79240">
            <a:off x="1006074" y="2681163"/>
            <a:ext cx="382400" cy="70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2" name="Picture 44" descr="C:\Users\ucitel\AppData\Local\Microsoft\Windows\Temporary Internet Files\Content.IE5\BTID19EF\MC900360103[1].wmf"/>
          <p:cNvPicPr>
            <a:picLocks noChangeAspect="1" noChangeArrowheads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400" y="2705711"/>
            <a:ext cx="467586" cy="50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3" name="Picture 45" descr="C:\Users\ucitel\AppData\Local\Microsoft\Windows\Temporary Internet Files\Content.IE5\N64UZH0E\MC900239497[1].wmf"/>
          <p:cNvPicPr>
            <a:picLocks noChangeAspect="1" noChangeArrowheads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723" y="2704419"/>
            <a:ext cx="420486" cy="66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4" name="Picture 46" descr="C:\Users\ucitel\AppData\Local\Microsoft\Windows\Temporary Internet Files\Content.IE5\VZP0BT97\MC900113476[1].wmf"/>
          <p:cNvPicPr>
            <a:picLocks noChangeAspect="1" noChangeArrowheads="1"/>
          </p:cNvPicPr>
          <p:nvPr/>
        </p:nvPicPr>
        <p:blipFill>
          <a:blip r:embed="rId4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63528">
            <a:off x="2267225" y="2426200"/>
            <a:ext cx="337301" cy="688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6" name="Picture 48" descr="C:\Users\ucitel\AppData\Local\Microsoft\Windows\Temporary Internet Files\Content.IE5\VZP0BT97\MC900312534[1].wmf"/>
          <p:cNvPicPr>
            <a:picLocks noChangeAspect="1" noChangeArrowheads="1"/>
          </p:cNvPicPr>
          <p:nvPr/>
        </p:nvPicPr>
        <p:blipFill>
          <a:blip r:embed="rId4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762" y="4651508"/>
            <a:ext cx="863112" cy="447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7" name="Picture 49" descr="C:\Users\ucitel\AppData\Local\Microsoft\Windows\Temporary Internet Files\Content.IE5\5600F3RX\MC900234087[1].wmf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904" y="2633965"/>
            <a:ext cx="869465" cy="767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8" name="Picture 50" descr="C:\Users\ucitel\AppData\Local\Microsoft\Windows\Temporary Internet Files\Content.IE5\N64UZH0E\MC900434591[1].wmf"/>
          <p:cNvPicPr>
            <a:picLocks noChangeAspect="1" noChangeArrowheads="1"/>
          </p:cNvPicPr>
          <p:nvPr/>
        </p:nvPicPr>
        <p:blipFill>
          <a:blip r:embed="rId4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042" y="1438043"/>
            <a:ext cx="591639" cy="40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9" name="Picture 51" descr="C:\Users\ucitel\AppData\Local\Microsoft\Windows\Temporary Internet Files\Content.IE5\BTID19EF\MC900084052[1].wmf"/>
          <p:cNvPicPr>
            <a:picLocks noChangeAspect="1" noChangeArrowheads="1"/>
          </p:cNvPicPr>
          <p:nvPr/>
        </p:nvPicPr>
        <p:blipFill>
          <a:blip r:embed="rId4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127" y="1693259"/>
            <a:ext cx="534460" cy="30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0" name="Picture 52" descr="C:\Users\ucitel\AppData\Local\Microsoft\Windows\Temporary Internet Files\Content.IE5\N64UZH0E\MC900192267[1].wmf"/>
          <p:cNvPicPr>
            <a:picLocks noChangeAspect="1" noChangeArrowheads="1"/>
          </p:cNvPicPr>
          <p:nvPr/>
        </p:nvPicPr>
        <p:blipFill>
          <a:blip r:embed="rId4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88103" y="970377"/>
            <a:ext cx="656609" cy="93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1" name="Picture 53" descr="C:\Users\ucitel\AppData\Local\Microsoft\Windows\Temporary Internet Files\Content.IE5\N64UZH0E\MC900430057[1].wmf"/>
          <p:cNvPicPr>
            <a:picLocks noChangeAspect="1" noChangeArrowheads="1"/>
          </p:cNvPicPr>
          <p:nvPr/>
        </p:nvPicPr>
        <p:blipFill>
          <a:blip r:embed="rId4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4716" y="1438043"/>
            <a:ext cx="547698" cy="49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2" name="Picture 54" descr="C:\Users\ucitel\AppData\Local\Microsoft\Windows\Temporary Internet Files\Content.IE5\VZP0BT97\MC900014777[1].wmf"/>
          <p:cNvPicPr>
            <a:picLocks noChangeAspect="1" noChangeArrowheads="1"/>
          </p:cNvPicPr>
          <p:nvPr/>
        </p:nvPicPr>
        <p:blipFill>
          <a:blip r:embed="rId4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687" y="153302"/>
            <a:ext cx="1088136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23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0046" y="620688"/>
            <a:ext cx="19575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 </a:t>
            </a:r>
            <a:r>
              <a:rPr lang="cs-CZ" sz="3600" b="1" dirty="0" err="1" smtClean="0"/>
              <a:t>can</a:t>
            </a:r>
            <a:r>
              <a:rPr lang="cs-CZ" sz="3600" b="1" dirty="0" smtClean="0"/>
              <a:t> …</a:t>
            </a:r>
          </a:p>
          <a:p>
            <a:r>
              <a:rPr lang="cs-CZ" sz="3600" b="1" dirty="0" smtClean="0"/>
              <a:t>I </a:t>
            </a:r>
            <a:r>
              <a:rPr lang="cs-CZ" sz="3600" b="1" dirty="0" err="1" smtClean="0"/>
              <a:t>can´t</a:t>
            </a:r>
            <a:r>
              <a:rPr lang="cs-CZ" sz="3600" b="1" dirty="0" smtClean="0"/>
              <a:t> …</a:t>
            </a:r>
            <a:endParaRPr lang="cs-CZ" sz="3600" b="1" dirty="0"/>
          </a:p>
        </p:txBody>
      </p:sp>
      <p:pic>
        <p:nvPicPr>
          <p:cNvPr id="1026" name="Picture 2" descr="C:\Users\ucitel\AppData\Local\Microsoft\Windows\Temporary Internet Files\Content.IE5\5600F3RX\MC900353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6632"/>
            <a:ext cx="2020432" cy="131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600F3RX\MC9002303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0605"/>
            <a:ext cx="1892178" cy="1367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VZP0BT97\MC900361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834" y="1500371"/>
            <a:ext cx="1556986" cy="153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N64UZH0E\MC9002129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805" y="1571493"/>
            <a:ext cx="1317031" cy="1472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VZP0BT97\MC9003552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278" y="3188092"/>
            <a:ext cx="1335074" cy="1335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5600F3RX\MC9004131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157" y="3188092"/>
            <a:ext cx="802425" cy="163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N64UZH0E\MC9004418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965" y="4916762"/>
            <a:ext cx="1266808" cy="158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VZP0BT97\MC9003448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192" y="4975509"/>
            <a:ext cx="1245087" cy="146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1191" y="2582749"/>
            <a:ext cx="18325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He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1191" y="3252378"/>
            <a:ext cx="2012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She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1191" y="1963438"/>
            <a:ext cx="2015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17471" y="1137353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fly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883924" y="2548213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jump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866562" y="4160821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read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952390" y="6076818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drink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430995" y="6076818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eat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314544" y="4160821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stop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544616" y="2569851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533678" y="955844"/>
            <a:ext cx="1270570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swim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3855965"/>
            <a:ext cx="3831314" cy="28133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err="1" smtClean="0"/>
              <a:t>I´m</a:t>
            </a:r>
            <a:r>
              <a:rPr lang="cs-CZ" sz="2200" dirty="0" smtClean="0"/>
              <a:t> Kate. </a:t>
            </a:r>
            <a:r>
              <a:rPr lang="cs-CZ" sz="2200" dirty="0" err="1" smtClean="0"/>
              <a:t>I´m</a:t>
            </a:r>
            <a:r>
              <a:rPr lang="cs-CZ" sz="2200" dirty="0" smtClean="0"/>
              <a:t> </a:t>
            </a:r>
            <a:r>
              <a:rPr lang="cs-CZ" sz="2200" dirty="0" err="1" smtClean="0"/>
              <a:t>nine.I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</a:t>
            </a:r>
            <a:r>
              <a:rPr lang="cs-CZ" sz="2200" dirty="0" err="1" smtClean="0"/>
              <a:t>swim</a:t>
            </a:r>
            <a:r>
              <a:rPr lang="cs-CZ" sz="2200" dirty="0" smtClean="0"/>
              <a:t> and run. I </a:t>
            </a:r>
            <a:r>
              <a:rPr lang="cs-CZ" sz="2200" dirty="0" err="1" smtClean="0"/>
              <a:t>can´t</a:t>
            </a:r>
            <a:r>
              <a:rPr lang="cs-CZ" sz="2200" dirty="0" smtClean="0"/>
              <a:t> </a:t>
            </a:r>
            <a:r>
              <a:rPr lang="cs-CZ" sz="2200" dirty="0" err="1" smtClean="0"/>
              <a:t>fly</a:t>
            </a:r>
            <a:r>
              <a:rPr lang="cs-CZ" sz="2200" dirty="0" smtClean="0"/>
              <a:t>. I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eating</a:t>
            </a:r>
            <a:r>
              <a:rPr lang="cs-CZ" sz="2200" dirty="0" smtClean="0"/>
              <a:t> </a:t>
            </a:r>
            <a:r>
              <a:rPr lang="cs-CZ" sz="2200" dirty="0" err="1" smtClean="0"/>
              <a:t>fruit</a:t>
            </a:r>
            <a:r>
              <a:rPr lang="cs-CZ" sz="2200" dirty="0" smtClean="0"/>
              <a:t> and I </a:t>
            </a:r>
            <a:r>
              <a:rPr lang="cs-CZ" sz="2200" dirty="0" err="1" smtClean="0"/>
              <a:t>like</a:t>
            </a:r>
            <a:r>
              <a:rPr lang="cs-CZ" sz="2200" dirty="0" smtClean="0"/>
              <a:t> </a:t>
            </a:r>
            <a:r>
              <a:rPr lang="cs-CZ" sz="2200" dirty="0" err="1" smtClean="0"/>
              <a:t>drinking</a:t>
            </a:r>
            <a:r>
              <a:rPr lang="cs-CZ" sz="2200" dirty="0" smtClean="0"/>
              <a:t> </a:t>
            </a:r>
            <a:r>
              <a:rPr lang="cs-CZ" sz="2200" dirty="0" err="1" smtClean="0"/>
              <a:t>apple</a:t>
            </a:r>
            <a:r>
              <a:rPr lang="cs-CZ" sz="2200" dirty="0" smtClean="0"/>
              <a:t> </a:t>
            </a:r>
            <a:r>
              <a:rPr lang="cs-CZ" sz="2200" dirty="0" err="1" smtClean="0"/>
              <a:t>juice.I</a:t>
            </a:r>
            <a:r>
              <a:rPr lang="cs-CZ" sz="2200" dirty="0" smtClean="0"/>
              <a:t>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</a:t>
            </a:r>
            <a:r>
              <a:rPr lang="cs-CZ" sz="2200" dirty="0" err="1" smtClean="0"/>
              <a:t>one</a:t>
            </a:r>
            <a:r>
              <a:rPr lang="cs-CZ" sz="2200" dirty="0" smtClean="0"/>
              <a:t> </a:t>
            </a:r>
            <a:r>
              <a:rPr lang="cs-CZ" sz="2200" dirty="0" err="1" smtClean="0"/>
              <a:t>brother</a:t>
            </a:r>
            <a:r>
              <a:rPr lang="cs-CZ" sz="2200" dirty="0" smtClean="0"/>
              <a:t>.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is</a:t>
            </a:r>
            <a:r>
              <a:rPr lang="cs-CZ" sz="2200" dirty="0" smtClean="0"/>
              <a:t> a baby. I </a:t>
            </a:r>
            <a:r>
              <a:rPr lang="cs-CZ" sz="2200" dirty="0" err="1" smtClean="0"/>
              <a:t>haven´t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</a:t>
            </a:r>
            <a:r>
              <a:rPr lang="cs-CZ" sz="2200" dirty="0" err="1" smtClean="0"/>
              <a:t>any</a:t>
            </a:r>
            <a:r>
              <a:rPr lang="cs-CZ" sz="2200" dirty="0" smtClean="0"/>
              <a:t> </a:t>
            </a:r>
            <a:r>
              <a:rPr lang="cs-CZ" sz="2200" dirty="0" err="1" smtClean="0"/>
              <a:t>sister</a:t>
            </a:r>
            <a:r>
              <a:rPr lang="cs-CZ" sz="2200" dirty="0" smtClean="0"/>
              <a:t>. I </a:t>
            </a:r>
            <a:r>
              <a:rPr lang="cs-CZ" sz="2200" dirty="0" err="1" smtClean="0"/>
              <a:t>have</a:t>
            </a:r>
            <a:r>
              <a:rPr lang="cs-CZ" sz="2200" dirty="0" smtClean="0"/>
              <a:t> </a:t>
            </a:r>
            <a:r>
              <a:rPr lang="cs-CZ" sz="2200" dirty="0" err="1" smtClean="0"/>
              <a:t>got</a:t>
            </a:r>
            <a:r>
              <a:rPr lang="cs-CZ" sz="2200" dirty="0" smtClean="0"/>
              <a:t> a </a:t>
            </a:r>
            <a:r>
              <a:rPr lang="cs-CZ" sz="2200" dirty="0" err="1" smtClean="0"/>
              <a:t>small</a:t>
            </a:r>
            <a:r>
              <a:rPr lang="cs-CZ" sz="2200" dirty="0" smtClean="0"/>
              <a:t> </a:t>
            </a:r>
            <a:r>
              <a:rPr lang="cs-CZ" sz="2200" dirty="0" err="1" smtClean="0"/>
              <a:t>cat</a:t>
            </a:r>
            <a:r>
              <a:rPr lang="cs-CZ" sz="2200" dirty="0" smtClean="0"/>
              <a:t>. </a:t>
            </a:r>
            <a:r>
              <a:rPr lang="cs-CZ" sz="2200" dirty="0" err="1" smtClean="0"/>
              <a:t>It</a:t>
            </a:r>
            <a:r>
              <a:rPr lang="cs-CZ" sz="2200" dirty="0" smtClean="0"/>
              <a:t> </a:t>
            </a:r>
            <a:r>
              <a:rPr lang="cs-CZ" sz="2200" dirty="0" err="1" smtClean="0"/>
              <a:t>likes</a:t>
            </a:r>
            <a:r>
              <a:rPr lang="cs-CZ" sz="2200" dirty="0" smtClean="0"/>
              <a:t> </a:t>
            </a:r>
            <a:r>
              <a:rPr lang="cs-CZ" sz="2200" dirty="0" err="1" smtClean="0"/>
              <a:t>milk</a:t>
            </a:r>
            <a:r>
              <a:rPr lang="cs-CZ" sz="2200" dirty="0" smtClean="0"/>
              <a:t>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24923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980728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Ilustrace – </a:t>
            </a:r>
            <a:r>
              <a:rPr lang="cs-CZ" sz="3200" dirty="0" smtClean="0">
                <a:hlinkClick r:id="rId2"/>
              </a:rPr>
              <a:t>www.office.</a:t>
            </a:r>
            <a:r>
              <a:rPr lang="cs-CZ" sz="3200" dirty="0" err="1" smtClean="0">
                <a:hlinkClick r:id="rId2"/>
              </a:rPr>
              <a:t>microsoft.com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luxe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528</TotalTime>
  <Words>411</Words>
  <Application>Microsoft Office PowerPoint</Application>
  <PresentationFormat>Předvádění na obrazovce (4:3)</PresentationFormat>
  <Paragraphs>228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Deluxe</vt:lpstr>
      <vt:lpstr>Administrativní</vt:lpstr>
      <vt:lpstr>Prezentace aplikace PowerPoint</vt:lpstr>
      <vt:lpstr>ANOTACE:</vt:lpstr>
      <vt:lpstr>AJ 4 – HRA (DOPLŇOVAČKA)     + slovní zásoba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MatejovicovaA</dc:creator>
  <cp:lastModifiedBy>admin</cp:lastModifiedBy>
  <cp:revision>50</cp:revision>
  <dcterms:created xsi:type="dcterms:W3CDTF">2013-04-06T13:59:37Z</dcterms:created>
  <dcterms:modified xsi:type="dcterms:W3CDTF">2014-10-29T23:43:47Z</dcterms:modified>
</cp:coreProperties>
</file>