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96" r:id="rId2"/>
    <p:sldMasterId id="2147483708" r:id="rId3"/>
  </p:sldMasterIdLst>
  <p:sldIdLst>
    <p:sldId id="265" r:id="rId4"/>
    <p:sldId id="266" r:id="rId5"/>
    <p:sldId id="256" r:id="rId6"/>
    <p:sldId id="257" r:id="rId7"/>
    <p:sldId id="258" r:id="rId8"/>
    <p:sldId id="259" r:id="rId9"/>
    <p:sldId id="26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403" y="52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4A8139-C7D2-42A1-9B16-F9E9F3FE7295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DF49E8E-FAD9-43CC-A9CC-B160441CFA89}" type="presOf" srcId="{27FE2D31-D344-4B63-A89A-A89AB0D9F3E3}" destId="{FE47432B-CA46-450C-8D8F-66C300A95B52}" srcOrd="0" destOrd="0" presId="urn:microsoft.com/office/officeart/2005/8/layout/target3"/>
    <dgm:cxn modelId="{B8FB5BF4-AB7C-469E-9A6D-8B5D0EFBC255}" type="presOf" srcId="{130831A4-0540-4EC5-8F5A-93030E89D2D9}" destId="{F69CC921-512E-49F4-824C-A648EC5F27A5}" srcOrd="0" destOrd="0" presId="urn:microsoft.com/office/officeart/2005/8/layout/target3"/>
    <dgm:cxn modelId="{8E5F2377-261A-4833-854C-604D78D280EC}" type="presOf" srcId="{100B6B2E-82E6-4C11-B19B-F2DB3A0EA64F}" destId="{645AA564-2E9E-4954-AD87-AE01782CEC59}" srcOrd="0" destOrd="0" presId="urn:microsoft.com/office/officeart/2005/8/layout/target3"/>
    <dgm:cxn modelId="{1611AAAB-FBB7-4A2A-9AEF-96B93C35D7CB}" type="presOf" srcId="{100B6B2E-82E6-4C11-B19B-F2DB3A0EA64F}" destId="{DBA8199F-D892-4A8E-A352-2B7844050E09}" srcOrd="1" destOrd="0" presId="urn:microsoft.com/office/officeart/2005/8/layout/target3"/>
    <dgm:cxn modelId="{39D7BC57-D88C-4C29-9802-7B480FF2F168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F4CEB9F1-8DC2-4CFC-AC08-53C47A88978D}" type="presOf" srcId="{130831A4-0540-4EC5-8F5A-93030E89D2D9}" destId="{8E23E229-92FC-49D1-B5FE-0303176B8A4E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1930BF9-BB72-4FB4-888F-5E4FA4896B0E}" type="presOf" srcId="{914700B9-77B5-440A-A438-DE98B6D4894D}" destId="{BD9AF279-D483-48F2-BBBD-45F8E8923512}" srcOrd="1" destOrd="0" presId="urn:microsoft.com/office/officeart/2005/8/layout/target3"/>
    <dgm:cxn modelId="{FB3126CE-4C54-4503-B027-F8C038266D20}" type="presOf" srcId="{1D8420EA-BFA0-403B-80F5-647FA396CC45}" destId="{8467D0EB-87A2-4285-8ACA-0398EFBF29BC}" srcOrd="1" destOrd="0" presId="urn:microsoft.com/office/officeart/2005/8/layout/target3"/>
    <dgm:cxn modelId="{23065D07-D629-48D5-9FB6-3F767478AF51}" type="presParOf" srcId="{FE47432B-CA46-450C-8D8F-66C300A95B52}" destId="{B522209E-30D0-49D6-A340-2D383A11C668}" srcOrd="0" destOrd="0" presId="urn:microsoft.com/office/officeart/2005/8/layout/target3"/>
    <dgm:cxn modelId="{013FC30C-22CE-4F28-A5DA-3ED892B2B8F8}" type="presParOf" srcId="{FE47432B-CA46-450C-8D8F-66C300A95B52}" destId="{ED5A8377-51D5-4DC5-B0E7-680166966720}" srcOrd="1" destOrd="0" presId="urn:microsoft.com/office/officeart/2005/8/layout/target3"/>
    <dgm:cxn modelId="{35ABB943-78C3-4C5A-A815-640C9248E2C7}" type="presParOf" srcId="{FE47432B-CA46-450C-8D8F-66C300A95B52}" destId="{F69CC921-512E-49F4-824C-A648EC5F27A5}" srcOrd="2" destOrd="0" presId="urn:microsoft.com/office/officeart/2005/8/layout/target3"/>
    <dgm:cxn modelId="{D5C838F5-FC6B-41D9-B791-3D11FF88F329}" type="presParOf" srcId="{FE47432B-CA46-450C-8D8F-66C300A95B52}" destId="{61C9CE18-EDA6-4EDF-BA1C-09779D38FBBF}" srcOrd="3" destOrd="0" presId="urn:microsoft.com/office/officeart/2005/8/layout/target3"/>
    <dgm:cxn modelId="{06BC9A8D-CBC9-422D-96A8-5C29B2B1883E}" type="presParOf" srcId="{FE47432B-CA46-450C-8D8F-66C300A95B52}" destId="{D60DEAAB-7AFE-435A-ACF6-18851E4B0426}" srcOrd="4" destOrd="0" presId="urn:microsoft.com/office/officeart/2005/8/layout/target3"/>
    <dgm:cxn modelId="{BDCF7ACF-3EB3-4EBA-81A7-5547BDCF8311}" type="presParOf" srcId="{FE47432B-CA46-450C-8D8F-66C300A95B52}" destId="{F7B3C0B7-F0F7-4F49-B02C-3630F8C5FAE5}" srcOrd="5" destOrd="0" presId="urn:microsoft.com/office/officeart/2005/8/layout/target3"/>
    <dgm:cxn modelId="{1E8987F8-5588-4015-808E-EEAD6CD02CBD}" type="presParOf" srcId="{FE47432B-CA46-450C-8D8F-66C300A95B52}" destId="{C9DA9446-E2D3-4F6A-8960-3CADFBF870B8}" srcOrd="6" destOrd="0" presId="urn:microsoft.com/office/officeart/2005/8/layout/target3"/>
    <dgm:cxn modelId="{9355C134-7D44-43BB-A85E-198E91D1FE47}" type="presParOf" srcId="{FE47432B-CA46-450C-8D8F-66C300A95B52}" destId="{9726EC6F-D322-4CD3-B489-1BE3DF7CE70B}" srcOrd="7" destOrd="0" presId="urn:microsoft.com/office/officeart/2005/8/layout/target3"/>
    <dgm:cxn modelId="{62E36FA2-BAE7-40D5-9084-11F2C2D241FF}" type="presParOf" srcId="{FE47432B-CA46-450C-8D8F-66C300A95B52}" destId="{645AA564-2E9E-4954-AD87-AE01782CEC59}" srcOrd="8" destOrd="0" presId="urn:microsoft.com/office/officeart/2005/8/layout/target3"/>
    <dgm:cxn modelId="{0D66C73A-8858-4F87-93A9-E53360D24D7C}" type="presParOf" srcId="{FE47432B-CA46-450C-8D8F-66C300A95B52}" destId="{8538CAC4-6A86-42B8-B5AF-2FF155DB9D02}" srcOrd="9" destOrd="0" presId="urn:microsoft.com/office/officeart/2005/8/layout/target3"/>
    <dgm:cxn modelId="{2AF33C50-42B8-422D-9C18-CAD35DCEB490}" type="presParOf" srcId="{FE47432B-CA46-450C-8D8F-66C300A95B52}" destId="{26FD6024-A07F-46D0-8BC0-B5E595C5673D}" srcOrd="10" destOrd="0" presId="urn:microsoft.com/office/officeart/2005/8/layout/target3"/>
    <dgm:cxn modelId="{ACB03E57-A0B7-44B5-8F34-2001A5D6142D}" type="presParOf" srcId="{FE47432B-CA46-450C-8D8F-66C300A95B52}" destId="{E73F1C26-6DCD-4001-88B9-355E01E2BCE7}" srcOrd="11" destOrd="0" presId="urn:microsoft.com/office/officeart/2005/8/layout/target3"/>
    <dgm:cxn modelId="{41CBD260-80A3-47E0-B081-154AF4B9280A}" type="presParOf" srcId="{FE47432B-CA46-450C-8D8F-66C300A95B52}" destId="{8E23E229-92FC-49D1-B5FE-0303176B8A4E}" srcOrd="12" destOrd="0" presId="urn:microsoft.com/office/officeart/2005/8/layout/target3"/>
    <dgm:cxn modelId="{BDECD56A-6AFB-4664-A48E-408960FE0906}" type="presParOf" srcId="{FE47432B-CA46-450C-8D8F-66C300A95B52}" destId="{8467D0EB-87A2-4285-8ACA-0398EFBF29BC}" srcOrd="13" destOrd="0" presId="urn:microsoft.com/office/officeart/2005/8/layout/target3"/>
    <dgm:cxn modelId="{35F1DA4C-A117-4F7B-BABC-4704DEC1314B}" type="presParOf" srcId="{FE47432B-CA46-450C-8D8F-66C300A95B52}" destId="{DBA8199F-D892-4A8E-A352-2B7844050E09}" srcOrd="14" destOrd="0" presId="urn:microsoft.com/office/officeart/2005/8/layout/target3"/>
    <dgm:cxn modelId="{A2B285BA-A2CC-4DE8-9DD0-EE12CEC0912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11BE-F254-41B3-B59C-878253F1ECA1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1CEAEBB-6D7C-458F-BE72-59D75751B550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898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491F-4AA4-4BCC-8B8F-8A2C50B90FF3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FBBA2-4830-4DA2-8A4F-7E006720F0B3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528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0DE11-91E1-4BAC-A547-253EA5F080E0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0C6F99-5835-4FE2-B6DA-74D46B949E3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5275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6AAB7-057A-4C85-82CD-E797CCE9E62B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A618-9DAE-41EF-826C-60603EF5E6FE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2440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66D61-FF67-4640-B558-5F33F69C719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F76CAB-C0E3-49DA-8E9F-7A997F77335D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898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F8FC0-315D-4D3E-9325-03BB6822D6E7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B206A-BFEE-4252-AC5C-B747B2B92BE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0774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1CBA-9EF4-4CD1-B9D8-95C00978EA9B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357D64C-4B04-4C3E-9FE5-0A68523FF1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1188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C21168-C169-4D94-B170-CC107825DAE4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003C2-447D-4F6E-96D0-EC512B3AD04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409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F67CF-3059-465E-964E-4A844662BC62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7BE68-7E0A-40C0-BE72-5C35ADB74B9A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7223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2A523-F0AE-48E0-B829-2CED854871EC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994-7287-41DC-830C-57FB22788145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3073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5D3C0-46B6-4402-B270-9A24235316FF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008C-A4D4-41CA-A222-335D46C81F8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1436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11BE-F254-41B3-B59C-878253F1ECA1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1CEAEBB-6D7C-458F-BE72-59D75751B550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8012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491F-4AA4-4BCC-8B8F-8A2C50B90FF3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FBBA2-4830-4DA2-8A4F-7E006720F0B3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8147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0DE11-91E1-4BAC-A547-253EA5F080E0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0C6F99-5835-4FE2-B6DA-74D46B949E3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0053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6AAB7-057A-4C85-82CD-E797CCE9E62B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A618-9DAE-41EF-826C-60603EF5E6FE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0794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66D61-FF67-4640-B558-5F33F69C719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F76CAB-C0E3-49DA-8E9F-7A997F77335D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070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F8FC0-315D-4D3E-9325-03BB6822D6E7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B206A-BFEE-4252-AC5C-B747B2B92BE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89804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1CBA-9EF4-4CD1-B9D8-95C00978EA9B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357D64C-4B04-4C3E-9FE5-0A68523FF1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6636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C21168-C169-4D94-B170-CC107825DAE4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003C2-447D-4F6E-96D0-EC512B3AD04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8289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F67CF-3059-465E-964E-4A844662BC62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7BE68-7E0A-40C0-BE72-5C35ADB74B9A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0597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2A523-F0AE-48E0-B829-2CED854871EC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994-7287-41DC-830C-57FB22788145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055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5D3C0-46B6-4402-B270-9A24235316FF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008C-A4D4-41CA-A222-335D46C81F84}" type="datetimeFigureOut">
              <a:rPr lang="en-US"/>
              <a:pPr>
                <a:defRPr/>
              </a:pPr>
              <a:t>11/8/2014</a:t>
            </a:fld>
            <a:endParaRPr lang="en-GB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101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694AB16-6314-4DFB-AC1E-76F51AE45C2A}" type="datetimeFigureOut">
              <a:rPr lang="cs-CZ" smtClean="0"/>
              <a:t>8.11.2014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B2CC795-BC48-4AE5-93B0-D2F6671B60F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B81DF5-0183-48DB-8F3C-1E43BA23D31E}" type="datetimeFigureOut">
              <a:rPr 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11/8/2014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74392-E8D2-4BE4-9C30-E3316EE37BEE}" type="slidenum">
              <a:rPr lang="en-GB">
                <a:solidFill>
                  <a:srgbClr val="A04DA3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579293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C438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A04DA3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C4652D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B5D3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B81DF5-0183-48DB-8F3C-1E43BA23D31E}" type="datetimeFigureOut">
              <a:rPr 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11/8/2014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74392-E8D2-4BE4-9C30-E3316EE37BEE}" type="slidenum">
              <a:rPr lang="en-GB">
                <a:solidFill>
                  <a:srgbClr val="A04DA3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1695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C438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A04DA3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C4652D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B5D3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4448590"/>
              </p:ext>
            </p:extLst>
          </p:nvPr>
        </p:nvGraphicFramePr>
        <p:xfrm>
          <a:off x="1692275" y="2852738"/>
          <a:ext cx="7056438" cy="243681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183"/>
                <a:gridCol w="4116255"/>
              </a:tblGrid>
              <a:tr h="335277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7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září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pro 4.ročník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81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Question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You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can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..?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Answer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I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can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.. 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77995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400" cy="2560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160"/>
                <a:gridCol w="4968240"/>
              </a:tblGrid>
              <a:tr h="36008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4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2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9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97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5618070"/>
              </p:ext>
            </p:extLst>
          </p:nvPr>
        </p:nvGraphicFramePr>
        <p:xfrm>
          <a:off x="539750" y="1196975"/>
          <a:ext cx="8280400" cy="2232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400"/>
              </a:tblGrid>
              <a:tr h="936010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procvičování otázky 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You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can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...? A odpovědi  I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can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… 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01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formou hry procvičují tvorbu otázek, podle nabídnutých sloves. Umí tvořit odpovědi v několika osobách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endParaRPr lang="cs-CZ" sz="1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Zdroj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: www.office.microsoft.com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81928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dirty="0" err="1" smtClean="0"/>
              <a:t>can</a:t>
            </a:r>
            <a:r>
              <a:rPr lang="cs-CZ" dirty="0" smtClean="0"/>
              <a:t>  </a:t>
            </a:r>
            <a:r>
              <a:rPr lang="cs-CZ" dirty="0" err="1" smtClean="0"/>
              <a:t>YOU</a:t>
            </a:r>
            <a:r>
              <a:rPr lang="cs-CZ" dirty="0" smtClean="0"/>
              <a:t>… ?   I CAN … 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54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0046" y="620688"/>
            <a:ext cx="19575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I </a:t>
            </a:r>
            <a:r>
              <a:rPr lang="cs-CZ" sz="3600" b="1" dirty="0" err="1" smtClean="0"/>
              <a:t>can</a:t>
            </a:r>
            <a:r>
              <a:rPr lang="cs-CZ" sz="3600" b="1" dirty="0" smtClean="0"/>
              <a:t> …</a:t>
            </a:r>
          </a:p>
          <a:p>
            <a:r>
              <a:rPr lang="cs-CZ" sz="3600" b="1" dirty="0" smtClean="0"/>
              <a:t>I </a:t>
            </a:r>
            <a:r>
              <a:rPr lang="cs-CZ" sz="3600" b="1" dirty="0" err="1" smtClean="0"/>
              <a:t>can´t</a:t>
            </a:r>
            <a:r>
              <a:rPr lang="cs-CZ" sz="3600" b="1" dirty="0" smtClean="0"/>
              <a:t> …</a:t>
            </a:r>
            <a:endParaRPr lang="cs-CZ" sz="3600" b="1" dirty="0"/>
          </a:p>
        </p:txBody>
      </p:sp>
      <p:pic>
        <p:nvPicPr>
          <p:cNvPr id="1026" name="Picture 2" descr="C:\Users\ucitel\AppData\Local\Microsoft\Windows\Temporary Internet Files\Content.IE5\5600F3RX\MC900353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6632"/>
            <a:ext cx="2020432" cy="131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5600F3RX\MC9002303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0605"/>
            <a:ext cx="1892178" cy="1367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VZP0BT97\MC9003610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2834" y="1500371"/>
            <a:ext cx="1556986" cy="1537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N64UZH0E\MC9002129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805" y="1571493"/>
            <a:ext cx="1317031" cy="1472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VZP0BT97\MC9003552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278" y="3188092"/>
            <a:ext cx="1335074" cy="1335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5600F3RX\MC9004131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157" y="3188092"/>
            <a:ext cx="802425" cy="163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N64UZH0E\MC9004418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965" y="4916762"/>
            <a:ext cx="1266808" cy="158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VZP0BT97\MC9003448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192" y="4975509"/>
            <a:ext cx="1245087" cy="146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1191" y="2582749"/>
            <a:ext cx="18325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He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can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…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1191" y="3252378"/>
            <a:ext cx="20120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She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can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…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1191" y="1963438"/>
            <a:ext cx="20152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You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can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…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817471" y="1137353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fly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883924" y="2548213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jump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866562" y="4160821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read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952390" y="6076818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drink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430995" y="6076818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eat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314544" y="4160821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stop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544616" y="2569851"/>
            <a:ext cx="1115616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run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5533678" y="955844"/>
            <a:ext cx="1270570" cy="3630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swim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3855965"/>
            <a:ext cx="3831314" cy="28133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I´m</a:t>
            </a:r>
            <a:r>
              <a:rPr lang="cs-CZ" sz="2400" dirty="0" smtClean="0"/>
              <a:t> Kate. </a:t>
            </a:r>
            <a:r>
              <a:rPr lang="cs-CZ" sz="2400" dirty="0" err="1" smtClean="0"/>
              <a:t>I´m</a:t>
            </a:r>
            <a:r>
              <a:rPr lang="cs-CZ" sz="2400" dirty="0" smtClean="0"/>
              <a:t> </a:t>
            </a:r>
            <a:r>
              <a:rPr lang="cs-CZ" sz="2400" dirty="0" err="1" smtClean="0"/>
              <a:t>nine.I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swim</a:t>
            </a:r>
            <a:r>
              <a:rPr lang="cs-CZ" sz="2400" dirty="0" smtClean="0"/>
              <a:t> and run. I </a:t>
            </a:r>
            <a:r>
              <a:rPr lang="cs-CZ" sz="2400" dirty="0" err="1" smtClean="0"/>
              <a:t>can´t</a:t>
            </a:r>
            <a:r>
              <a:rPr lang="cs-CZ" sz="2400" dirty="0" smtClean="0"/>
              <a:t> </a:t>
            </a:r>
            <a:r>
              <a:rPr lang="cs-CZ" sz="2400" dirty="0" err="1" smtClean="0"/>
              <a:t>fly</a:t>
            </a:r>
            <a:r>
              <a:rPr lang="cs-CZ" sz="2400" dirty="0" smtClean="0"/>
              <a:t>. 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 </a:t>
            </a:r>
            <a:r>
              <a:rPr lang="cs-CZ" sz="2400" dirty="0" err="1" smtClean="0"/>
              <a:t>fruit</a:t>
            </a:r>
            <a:r>
              <a:rPr lang="cs-CZ" sz="2400" dirty="0" smtClean="0"/>
              <a:t> and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drinking</a:t>
            </a:r>
            <a:r>
              <a:rPr lang="cs-CZ" sz="2400" dirty="0" smtClean="0"/>
              <a:t> </a:t>
            </a:r>
            <a:r>
              <a:rPr lang="cs-CZ" sz="2400" dirty="0" err="1" smtClean="0"/>
              <a:t>apple</a:t>
            </a:r>
            <a:r>
              <a:rPr lang="cs-CZ" sz="2400" dirty="0" smtClean="0"/>
              <a:t> </a:t>
            </a:r>
            <a:r>
              <a:rPr lang="cs-CZ" sz="2400" dirty="0" err="1" smtClean="0"/>
              <a:t>juice.I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brother</a:t>
            </a:r>
            <a:r>
              <a:rPr lang="cs-CZ" sz="2400" dirty="0" smtClean="0"/>
              <a:t>. He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baby.I</a:t>
            </a:r>
            <a:r>
              <a:rPr lang="cs-CZ" sz="2400" dirty="0" smtClean="0"/>
              <a:t> </a:t>
            </a:r>
            <a:r>
              <a:rPr lang="cs-CZ" sz="2400" dirty="0" err="1" smtClean="0"/>
              <a:t>haven´t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sister</a:t>
            </a:r>
            <a:r>
              <a:rPr lang="cs-CZ" sz="2400" dirty="0" smtClean="0"/>
              <a:t>.  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 </a:t>
            </a:r>
            <a:r>
              <a:rPr lang="cs-CZ" sz="2400" dirty="0" err="1" smtClean="0"/>
              <a:t>small</a:t>
            </a:r>
            <a:r>
              <a:rPr lang="cs-CZ" sz="2400" dirty="0" smtClean="0"/>
              <a:t> </a:t>
            </a:r>
            <a:r>
              <a:rPr lang="cs-CZ" sz="2400" dirty="0" err="1" smtClean="0"/>
              <a:t>cat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likes</a:t>
            </a:r>
            <a:r>
              <a:rPr lang="cs-CZ" sz="2400" dirty="0" smtClean="0"/>
              <a:t> </a:t>
            </a:r>
            <a:r>
              <a:rPr lang="cs-CZ" sz="2400" dirty="0" err="1" smtClean="0"/>
              <a:t>milk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16632"/>
            <a:ext cx="30219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Can</a:t>
            </a:r>
            <a:r>
              <a:rPr lang="cs-CZ" sz="3600" dirty="0" smtClean="0"/>
              <a:t>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swim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3463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188640"/>
            <a:ext cx="431881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err="1" smtClean="0"/>
              <a:t>What</a:t>
            </a:r>
            <a:r>
              <a:rPr lang="cs-CZ" sz="4400" dirty="0" smtClean="0"/>
              <a:t> </a:t>
            </a:r>
            <a:r>
              <a:rPr lang="cs-CZ" sz="4400" dirty="0" err="1" smtClean="0"/>
              <a:t>can</a:t>
            </a:r>
            <a:r>
              <a:rPr lang="cs-CZ" sz="4400" dirty="0" smtClean="0"/>
              <a:t> </a:t>
            </a:r>
            <a:r>
              <a:rPr lang="cs-CZ" sz="4400" dirty="0" err="1" smtClean="0"/>
              <a:t>you</a:t>
            </a:r>
            <a:r>
              <a:rPr lang="cs-CZ" sz="4400" dirty="0" smtClean="0"/>
              <a:t> do?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559181" y="1014663"/>
            <a:ext cx="23278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Can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err="1">
                <a:solidFill>
                  <a:schemeClr val="bg1"/>
                </a:solidFill>
              </a:rPr>
              <a:t>you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…. ?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6980" y="1659631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accent2">
                    <a:lumMod val="50000"/>
                  </a:schemeClr>
                </a:solidFill>
                <a:latin typeface="arial"/>
              </a:rPr>
              <a:t>Can you read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?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 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      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Yes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  <a:latin typeface="arial"/>
              </a:rPr>
              <a:t>, I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can.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  <a:latin typeface="arial"/>
              </a:rPr>
              <a:t/>
            </a:r>
            <a:br>
              <a:rPr lang="en-US" sz="2400" dirty="0">
                <a:solidFill>
                  <a:schemeClr val="accent2">
                    <a:lumMod val="50000"/>
                  </a:schemeClr>
                </a:solidFill>
                <a:latin typeface="arial"/>
              </a:rPr>
            </a:br>
            <a:r>
              <a:rPr lang="en-US" sz="2400" dirty="0">
                <a:solidFill>
                  <a:schemeClr val="accent2">
                    <a:lumMod val="50000"/>
                  </a:schemeClr>
                </a:solidFill>
                <a:latin typeface="arial"/>
              </a:rPr>
              <a:t>                  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               </a:t>
            </a:r>
            <a:r>
              <a:rPr lang="en-US" sz="2400" dirty="0" smtClean="0">
                <a:solidFill>
                  <a:srgbClr val="FF3300"/>
                </a:solidFill>
                <a:latin typeface="arial"/>
              </a:rPr>
              <a:t>No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  <a:latin typeface="arial"/>
              </a:rPr>
              <a:t>, I can </a:t>
            </a:r>
            <a:r>
              <a:rPr lang="en-US" sz="2400" dirty="0" smtClean="0">
                <a:solidFill>
                  <a:srgbClr val="FF3300"/>
                </a:solidFill>
                <a:latin typeface="arial"/>
              </a:rPr>
              <a:t>not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.</a:t>
            </a:r>
            <a:endParaRPr lang="cs-CZ" sz="2400" dirty="0" smtClean="0">
              <a:solidFill>
                <a:schemeClr val="accent2">
                  <a:lumMod val="50000"/>
                </a:schemeClr>
              </a:solidFill>
              <a:latin typeface="arial"/>
            </a:endParaRPr>
          </a:p>
          <a:p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arial"/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                                 </a:t>
            </a:r>
            <a:r>
              <a:rPr lang="cs-CZ" sz="2400" dirty="0" smtClean="0">
                <a:solidFill>
                  <a:srgbClr val="FF3300"/>
                </a:solidFill>
                <a:latin typeface="arial"/>
              </a:rPr>
              <a:t>No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, I </a:t>
            </a:r>
            <a:r>
              <a:rPr lang="cs-CZ" sz="2400" dirty="0" err="1" smtClean="0">
                <a:solidFill>
                  <a:srgbClr val="FF3300"/>
                </a:solidFill>
                <a:latin typeface="arial"/>
              </a:rPr>
              <a:t>can´t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latin typeface="arial"/>
              </a:rPr>
              <a:t>. </a:t>
            </a:r>
            <a:endParaRPr lang="en-US" sz="2400" dirty="0">
              <a:solidFill>
                <a:schemeClr val="accent2">
                  <a:lumMod val="50000"/>
                </a:schemeClr>
              </a:solidFill>
              <a:effectLst/>
              <a:latin typeface="arial"/>
            </a:endParaRPr>
          </a:p>
        </p:txBody>
      </p:sp>
      <p:pic>
        <p:nvPicPr>
          <p:cNvPr id="10" name="Picture 6" descr="C:\Users\ucitel\AppData\Local\Microsoft\Windows\Temporary Internet Files\Content.IE5\VZP0BT97\MC900355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324" y="369416"/>
            <a:ext cx="1335074" cy="1335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citel\AppData\Local\Microsoft\Windows\Temporary Internet Files\Content.IE5\N64UZH0E\MC9002327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063" y="4874609"/>
            <a:ext cx="810285" cy="128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5600F3RX\MC9003536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039" y="4723073"/>
            <a:ext cx="1178779" cy="143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LPQ1M85W\MC9003449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26" y="4851580"/>
            <a:ext cx="1659636" cy="130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LPQ1M85W\MC9004419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020" y="3304355"/>
            <a:ext cx="1552223" cy="85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VZP0BT97\MC9002329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12690"/>
            <a:ext cx="1296144" cy="1379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VZP0BT97\MC9000565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912" y="2875228"/>
            <a:ext cx="1226210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5600F3RX\MC9004405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443" y="4815482"/>
            <a:ext cx="1828800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itel\AppData\Local\Microsoft\Windows\Temporary Internet Files\Content.IE5\CYF5H3OS\MC90037888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172" y="3006755"/>
            <a:ext cx="1890065" cy="159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94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31031"/>
            <a:ext cx="26821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3300"/>
                </a:solidFill>
              </a:rPr>
              <a:t>Zakroužkuj slovesa.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31840" y="107921"/>
            <a:ext cx="27238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Circle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err="1">
                <a:solidFill>
                  <a:schemeClr val="bg1"/>
                </a:solidFill>
              </a:rPr>
              <a:t>the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verb.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5130175"/>
              </p:ext>
            </p:extLst>
          </p:nvPr>
        </p:nvGraphicFramePr>
        <p:xfrm>
          <a:off x="1073751" y="878428"/>
          <a:ext cx="6840000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00"/>
                <a:gridCol w="684000"/>
                <a:gridCol w="684000"/>
                <a:gridCol w="684000"/>
                <a:gridCol w="684000"/>
                <a:gridCol w="684000"/>
                <a:gridCol w="684000"/>
                <a:gridCol w="684000"/>
                <a:gridCol w="684000"/>
                <a:gridCol w="684000"/>
              </a:tblGrid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F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W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coolSlant"/>
                      <a:lightRig rig="flood" dir="t"/>
                    </a:cell3D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5589240"/>
            <a:ext cx="81435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Plavat, létat, běžet, skákat, stát, číst, jíst, pít, počítat, malovat, </a:t>
            </a:r>
          </a:p>
          <a:p>
            <a:r>
              <a:rPr lang="cs-CZ" sz="2400" dirty="0" smtClean="0"/>
              <a:t>kreslit, zpívat, hrát fotbal, spát.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689" y="1412776"/>
            <a:ext cx="101181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b="1" dirty="0" err="1" smtClean="0"/>
              <a:t>swim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err="1" smtClean="0"/>
              <a:t>fly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run</a:t>
            </a:r>
          </a:p>
          <a:p>
            <a:r>
              <a:rPr lang="cs-CZ" sz="2400" b="1" dirty="0"/>
              <a:t> </a:t>
            </a:r>
            <a:r>
              <a:rPr lang="cs-CZ" sz="2400" b="1" dirty="0" err="1" smtClean="0"/>
              <a:t>jump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err="1" smtClean="0"/>
              <a:t>stand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err="1" smtClean="0"/>
              <a:t>read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err="1" smtClean="0"/>
              <a:t>eat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drink</a:t>
            </a:r>
          </a:p>
          <a:p>
            <a:r>
              <a:rPr lang="cs-CZ" sz="2400" b="1" dirty="0"/>
              <a:t> </a:t>
            </a:r>
            <a:r>
              <a:rPr lang="cs-CZ" sz="2400" b="1" dirty="0" err="1" smtClean="0"/>
              <a:t>count</a:t>
            </a:r>
            <a:endParaRPr lang="cs-CZ" sz="2400" b="1" dirty="0" smtClean="0"/>
          </a:p>
          <a:p>
            <a:r>
              <a:rPr lang="cs-CZ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endParaRPr lang="cs-CZ" sz="2400" dirty="0" smtClean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28384" y="1412776"/>
            <a:ext cx="93968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400" b="1" dirty="0" err="1" smtClean="0"/>
              <a:t>paint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err="1" smtClean="0"/>
              <a:t>draw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err="1" smtClean="0"/>
              <a:t>sing</a:t>
            </a:r>
            <a:endParaRPr lang="cs-CZ" sz="2400" b="1" dirty="0" smtClean="0"/>
          </a:p>
          <a:p>
            <a:r>
              <a:rPr lang="cs-CZ" sz="2400" b="1" dirty="0"/>
              <a:t> </a:t>
            </a:r>
            <a:r>
              <a:rPr lang="cs-CZ" sz="2400" b="1" dirty="0" smtClean="0"/>
              <a:t>play</a:t>
            </a:r>
          </a:p>
          <a:p>
            <a:r>
              <a:rPr lang="cs-CZ" sz="2400" b="1" dirty="0"/>
              <a:t> </a:t>
            </a:r>
            <a:r>
              <a:rPr lang="cs-CZ" sz="2400" b="1" dirty="0" err="1" smtClean="0"/>
              <a:t>sleep</a:t>
            </a:r>
            <a:endParaRPr lang="cs-CZ" sz="2400" b="1" dirty="0"/>
          </a:p>
        </p:txBody>
      </p:sp>
      <p:sp>
        <p:nvSpPr>
          <p:cNvPr id="11" name="Ovál 10"/>
          <p:cNvSpPr/>
          <p:nvPr/>
        </p:nvSpPr>
        <p:spPr>
          <a:xfrm>
            <a:off x="6012160" y="2248155"/>
            <a:ext cx="457200" cy="244513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308304" y="3934379"/>
            <a:ext cx="457200" cy="151782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917889" y="2103437"/>
            <a:ext cx="457200" cy="20456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548473" y="2248155"/>
            <a:ext cx="457200" cy="190092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262627" y="2136053"/>
            <a:ext cx="457200" cy="25784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175712" y="803354"/>
            <a:ext cx="457200" cy="25784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175712" y="4995003"/>
            <a:ext cx="267620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55976" y="4969828"/>
            <a:ext cx="278660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207399" y="4518626"/>
            <a:ext cx="3286351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269340" y="3153202"/>
            <a:ext cx="2615027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097430" y="2739725"/>
            <a:ext cx="2588770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292080" y="1790955"/>
            <a:ext cx="259228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07704" y="1333755"/>
            <a:ext cx="3240360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5855663" y="919063"/>
            <a:ext cx="2028705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82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80728"/>
            <a:ext cx="426270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Umím/mohu otevřít to okno.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Umím/mohu zamíchat ten salát.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Mohu pít pomerančový džus.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Umím oloupat ten banán.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Mohu/umím se postavit.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Umím udělat ovocný salát.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Mohu ti ukázat moje nové šaty.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Umím hrát hry.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Mohu si vzít tu knihu.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Mohu si obléknout tu bundu.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Mohu mít toho psa.</a:t>
            </a:r>
          </a:p>
          <a:p>
            <a:r>
              <a:rPr lang="cs-CZ" sz="2400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Mohu zavřít oči.</a:t>
            </a:r>
            <a:endParaRPr lang="cs-CZ" sz="2400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76055" y="936081"/>
            <a:ext cx="30930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I can open the window.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76055" y="1361543"/>
            <a:ext cx="25875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I can mix the salad.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62430" y="1707256"/>
            <a:ext cx="36583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can</a:t>
            </a:r>
            <a:r>
              <a:rPr lang="en-US" sz="2400" dirty="0" smtClean="0"/>
              <a:t> </a:t>
            </a:r>
            <a:r>
              <a:rPr lang="en-US" sz="2400" dirty="0"/>
              <a:t>drink the orange juice.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062430" y="2071861"/>
            <a:ext cx="29418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I can peel the banana.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062430" y="2409855"/>
            <a:ext cx="16209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I </a:t>
            </a:r>
            <a:r>
              <a:rPr lang="cs-CZ" sz="2400" dirty="0" err="1"/>
              <a:t>can</a:t>
            </a:r>
            <a:r>
              <a:rPr lang="cs-CZ" sz="2400" dirty="0"/>
              <a:t> </a:t>
            </a:r>
            <a:r>
              <a:rPr lang="cs-CZ" sz="2400" dirty="0" err="1"/>
              <a:t>stand</a:t>
            </a:r>
            <a:r>
              <a:rPr lang="cs-CZ" sz="2400" dirty="0"/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76055" y="3113323"/>
            <a:ext cx="39052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I can show you my new dress.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091669" y="3522692"/>
            <a:ext cx="23535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I can play </a:t>
            </a:r>
            <a:r>
              <a:rPr lang="cs-CZ" sz="2400" dirty="0" err="1" smtClean="0"/>
              <a:t>games</a:t>
            </a:r>
            <a:r>
              <a:rPr lang="en-US" sz="2400" dirty="0" smtClean="0"/>
              <a:t>.</a:t>
            </a:r>
            <a:endParaRPr lang="en-US" sz="2400" dirty="0"/>
          </a:p>
        </p:txBody>
      </p:sp>
      <p:sp>
        <p:nvSpPr>
          <p:cNvPr id="10" name="Obdélník 9"/>
          <p:cNvSpPr/>
          <p:nvPr/>
        </p:nvSpPr>
        <p:spPr>
          <a:xfrm>
            <a:off x="5071738" y="3888029"/>
            <a:ext cx="26536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en-US" sz="2400" dirty="0" smtClean="0"/>
              <a:t>take </a:t>
            </a:r>
            <a:r>
              <a:rPr lang="en-US" sz="2400" dirty="0"/>
              <a:t>the book.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091669" y="4257831"/>
            <a:ext cx="28476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can</a:t>
            </a:r>
            <a:r>
              <a:rPr lang="en-US" sz="2400" dirty="0" smtClean="0"/>
              <a:t> </a:t>
            </a:r>
            <a:r>
              <a:rPr lang="en-US" sz="2400" dirty="0"/>
              <a:t>wear the </a:t>
            </a:r>
            <a:r>
              <a:rPr lang="en-US" sz="2400" dirty="0" smtClean="0"/>
              <a:t>jacket</a:t>
            </a:r>
            <a:r>
              <a:rPr lang="en-US" sz="2400" dirty="0"/>
              <a:t>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076055" y="4683637"/>
            <a:ext cx="25603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I can have the dog.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5076055" y="5043378"/>
            <a:ext cx="26630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I can close my eyes.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076055" y="2754401"/>
            <a:ext cx="31490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/>
              <a:t>I can make a fruit salad.</a:t>
            </a:r>
          </a:p>
        </p:txBody>
      </p:sp>
    </p:spTree>
    <p:extLst>
      <p:ext uri="{BB962C8B-B14F-4D97-AF65-F5344CB8AC3E}">
        <p14:creationId xmlns:p14="http://schemas.microsoft.com/office/powerpoint/2010/main" val="2242130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07976" y="379512"/>
            <a:ext cx="741682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 I </a:t>
            </a:r>
            <a:r>
              <a:rPr lang="en-US" sz="2400" dirty="0" smtClean="0"/>
              <a:t>can </a:t>
            </a:r>
            <a:r>
              <a:rPr lang="en-US" sz="2400" dirty="0"/>
              <a:t>play a new game with a friend, but I can </a:t>
            </a:r>
            <a:r>
              <a:rPr lang="en-US" sz="2400" dirty="0" smtClean="0"/>
              <a:t>not</a:t>
            </a:r>
            <a:r>
              <a:rPr lang="cs-CZ" sz="2400" dirty="0" smtClean="0"/>
              <a:t> play </a:t>
            </a:r>
            <a:r>
              <a:rPr lang="cs-CZ" sz="2400" dirty="0" err="1" smtClean="0"/>
              <a:t>it</a:t>
            </a:r>
            <a:r>
              <a:rPr lang="cs-CZ" sz="2400" dirty="0" smtClean="0"/>
              <a:t> on</a:t>
            </a:r>
            <a:r>
              <a:rPr lang="en-US" sz="2400" dirty="0" smtClean="0"/>
              <a:t> </a:t>
            </a:r>
            <a:r>
              <a:rPr lang="en-US" sz="2400" dirty="0"/>
              <a:t>the computer.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924539" y="1940243"/>
            <a:ext cx="741682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/>
              <a:t>I can lie in bed, close your eyes and sleep.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907976" y="3500973"/>
            <a:ext cx="741682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dirty="0"/>
              <a:t>I can read a book, write words and draw pictures.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920699" y="5120317"/>
            <a:ext cx="741682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I </a:t>
            </a:r>
            <a:r>
              <a:rPr lang="en-US" sz="2400" dirty="0" smtClean="0"/>
              <a:t>can </a:t>
            </a:r>
            <a:r>
              <a:rPr lang="cs-CZ" sz="2400" dirty="0" err="1" smtClean="0"/>
              <a:t>ride</a:t>
            </a:r>
            <a:r>
              <a:rPr lang="en-US" sz="2400" dirty="0" smtClean="0"/>
              <a:t> </a:t>
            </a:r>
            <a:r>
              <a:rPr lang="en-US" sz="2400" dirty="0"/>
              <a:t>a bike, </a:t>
            </a:r>
            <a:r>
              <a:rPr lang="en-US" sz="2400" dirty="0" smtClean="0"/>
              <a:t>ride</a:t>
            </a:r>
            <a:r>
              <a:rPr lang="cs-CZ" sz="2400" dirty="0" smtClean="0"/>
              <a:t> in</a:t>
            </a:r>
            <a:r>
              <a:rPr lang="en-US" sz="2400" dirty="0" smtClean="0"/>
              <a:t> </a:t>
            </a:r>
            <a:r>
              <a:rPr lang="cs-CZ" sz="2400" dirty="0" err="1" smtClean="0"/>
              <a:t>the</a:t>
            </a:r>
            <a:r>
              <a:rPr lang="en-US" sz="2400" dirty="0" smtClean="0"/>
              <a:t> </a:t>
            </a:r>
            <a:r>
              <a:rPr lang="en-US" sz="2400" dirty="0"/>
              <a:t>garden and park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in </a:t>
            </a:r>
            <a:r>
              <a:rPr lang="en-US" sz="2400" dirty="0"/>
              <a:t>the </a:t>
            </a:r>
            <a:r>
              <a:rPr lang="en-US" sz="2400" dirty="0" smtClean="0"/>
              <a:t>garage.</a:t>
            </a:r>
            <a:endParaRPr lang="en-US" sz="2400" dirty="0"/>
          </a:p>
        </p:txBody>
      </p:sp>
      <p:sp>
        <p:nvSpPr>
          <p:cNvPr id="10" name="Obdélník 9"/>
          <p:cNvSpPr/>
          <p:nvPr/>
        </p:nvSpPr>
        <p:spPr>
          <a:xfrm rot="16200000">
            <a:off x="-1603477" y="4238238"/>
            <a:ext cx="406829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err="1">
                <a:solidFill>
                  <a:srgbClr val="FFC000"/>
                </a:solidFill>
              </a:rPr>
              <a:t>Translate</a:t>
            </a:r>
            <a:r>
              <a:rPr lang="cs-CZ" sz="3600" dirty="0">
                <a:solidFill>
                  <a:srgbClr val="FFC000"/>
                </a:solidFill>
              </a:rPr>
              <a:t> </a:t>
            </a:r>
            <a:r>
              <a:rPr lang="cs-CZ" sz="3600" dirty="0" err="1" smtClean="0">
                <a:solidFill>
                  <a:srgbClr val="FFC000"/>
                </a:solidFill>
              </a:rPr>
              <a:t>sentences</a:t>
            </a:r>
            <a:r>
              <a:rPr lang="cs-CZ" sz="3600" dirty="0" smtClean="0">
                <a:solidFill>
                  <a:srgbClr val="FFC000"/>
                </a:solidFill>
              </a:rPr>
              <a:t>.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rot="16200000">
            <a:off x="-778828" y="1106067"/>
            <a:ext cx="24063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00FF00"/>
                </a:solidFill>
              </a:rPr>
              <a:t>P</a:t>
            </a:r>
            <a:r>
              <a:rPr lang="cs-CZ" sz="3600" smtClean="0">
                <a:solidFill>
                  <a:srgbClr val="00FF00"/>
                </a:solidFill>
              </a:rPr>
              <a:t>řelož věty.</a:t>
            </a:r>
            <a:endParaRPr lang="cs-CZ" sz="3600" dirty="0">
              <a:solidFill>
                <a:srgbClr val="00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43608" y="1281514"/>
            <a:ext cx="72774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Já můžu hrát s kamarádem novou  hru, ale neumím </a:t>
            </a:r>
            <a:r>
              <a:rPr lang="cs-CZ" b="1" dirty="0">
                <a:solidFill>
                  <a:schemeClr val="bg1"/>
                </a:solidFill>
              </a:rPr>
              <a:t>ji pustit na počítači.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92268" y="2978911"/>
            <a:ext cx="73288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Umím si lehnout do postele,  zavřít oči a spát.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70920" y="4561403"/>
            <a:ext cx="7273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Umím číst knihu, psát slova a kreslit obrázky.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970919" y="6124315"/>
            <a:ext cx="73501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Umím řídit jízdní kolo, jezdit na zahradě a parkovat s ním v garáži.</a:t>
            </a:r>
          </a:p>
        </p:txBody>
      </p:sp>
    </p:spTree>
    <p:extLst>
      <p:ext uri="{BB962C8B-B14F-4D97-AF65-F5344CB8AC3E}">
        <p14:creationId xmlns:p14="http://schemas.microsoft.com/office/powerpoint/2010/main" val="404794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luxe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400</TotalTime>
  <Words>685</Words>
  <Application>Microsoft Office PowerPoint</Application>
  <PresentationFormat>Předvádění na obrazovce (4:3)</PresentationFormat>
  <Paragraphs>210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Deluxe</vt:lpstr>
      <vt:lpstr>Administrativní</vt:lpstr>
      <vt:lpstr>1_Administrativní</vt:lpstr>
      <vt:lpstr>Prezentace aplikace PowerPoint</vt:lpstr>
      <vt:lpstr>ANOTACE:</vt:lpstr>
      <vt:lpstr>  can  YOU… ?   I CAN … 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MatejovicovaA</dc:creator>
  <cp:lastModifiedBy>jitka</cp:lastModifiedBy>
  <cp:revision>41</cp:revision>
  <dcterms:created xsi:type="dcterms:W3CDTF">2013-04-07T16:22:34Z</dcterms:created>
  <dcterms:modified xsi:type="dcterms:W3CDTF">2014-11-08T12:59:27Z</dcterms:modified>
</cp:coreProperties>
</file>