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2" r:id="rId2"/>
    <p:sldId id="256" r:id="rId3"/>
    <p:sldId id="257" r:id="rId4"/>
    <p:sldId id="258" r:id="rId5"/>
    <p:sldId id="262" r:id="rId6"/>
    <p:sldId id="259" r:id="rId7"/>
    <p:sldId id="260" r:id="rId8"/>
    <p:sldId id="261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7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Německý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Způsobová slovesa 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konverzační cvičení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911880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VY_32_INOVACE_02-21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5390323"/>
              </p:ext>
            </p:extLst>
          </p:nvPr>
        </p:nvGraphicFramePr>
        <p:xfrm>
          <a:off x="1691680" y="2348880"/>
          <a:ext cx="6208395" cy="2116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Způsobová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slovesa – konverzační cvičení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20. 1. 2011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je určen pro zopakování tvoření tvarů způsobových sloves a následné praktické využití v konverzačních cvičeních (dopravní značky, domácí práce apod.)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620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Způsobová slovesa</a:t>
            </a:r>
            <a:br>
              <a:rPr lang="cs-CZ" dirty="0" smtClean="0"/>
            </a:br>
            <a:r>
              <a:rPr lang="cs-CZ" dirty="0" smtClean="0"/>
              <a:t>konverzační cvičení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55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Vyčasujte ve všech osobách: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DÜRFEN </a:t>
            </a:r>
            <a:r>
              <a:rPr lang="cs-CZ" sz="4400" dirty="0" smtClean="0"/>
              <a:t>(smět)</a:t>
            </a:r>
          </a:p>
          <a:p>
            <a:pPr indent="0">
              <a:buNone/>
            </a:pPr>
            <a:endParaRPr lang="cs-CZ" sz="3200" dirty="0"/>
          </a:p>
          <a:p>
            <a:pPr indent="0">
              <a:lnSpc>
                <a:spcPct val="150000"/>
              </a:lnSpc>
              <a:buNone/>
            </a:pPr>
            <a:r>
              <a:rPr lang="cs-CZ" sz="3200" dirty="0" smtClean="0"/>
              <a:t>1. </a:t>
            </a:r>
            <a:r>
              <a:rPr lang="cs-CZ" sz="3200" dirty="0" err="1" smtClean="0"/>
              <a:t>ich</a:t>
            </a:r>
            <a:r>
              <a:rPr lang="cs-CZ" sz="3200" dirty="0" smtClean="0"/>
              <a:t>   </a:t>
            </a:r>
            <a:r>
              <a:rPr lang="cs-CZ" sz="3200" dirty="0" err="1" smtClean="0"/>
              <a:t>darf</a:t>
            </a:r>
            <a:r>
              <a:rPr lang="cs-CZ" sz="3200" dirty="0" smtClean="0"/>
              <a:t>				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dürfen</a:t>
            </a:r>
            <a:endParaRPr lang="cs-CZ" sz="3200" dirty="0" smtClean="0"/>
          </a:p>
          <a:p>
            <a:pPr indent="0">
              <a:lnSpc>
                <a:spcPct val="150000"/>
              </a:lnSpc>
              <a:buNone/>
            </a:pPr>
            <a:r>
              <a:rPr lang="cs-CZ" sz="3200" dirty="0" smtClean="0"/>
              <a:t>2. </a:t>
            </a:r>
            <a:r>
              <a:rPr lang="cs-CZ" sz="3200" dirty="0" err="1" smtClean="0"/>
              <a:t>du</a:t>
            </a:r>
            <a:r>
              <a:rPr lang="cs-CZ" sz="3200" dirty="0" smtClean="0"/>
              <a:t>   </a:t>
            </a:r>
            <a:r>
              <a:rPr lang="cs-CZ" sz="3200" dirty="0" err="1" smtClean="0"/>
              <a:t>darfst</a:t>
            </a:r>
            <a:r>
              <a:rPr lang="cs-CZ" sz="3200" dirty="0" smtClean="0"/>
              <a:t>			</a:t>
            </a:r>
            <a:r>
              <a:rPr lang="cs-CZ" sz="3200" dirty="0" err="1" smtClean="0"/>
              <a:t>ihr</a:t>
            </a:r>
            <a:r>
              <a:rPr lang="cs-CZ" sz="3200" dirty="0" smtClean="0"/>
              <a:t>  </a:t>
            </a:r>
            <a:r>
              <a:rPr lang="cs-CZ" sz="3200" dirty="0" err="1" smtClean="0"/>
              <a:t>dürft</a:t>
            </a:r>
            <a:endParaRPr lang="cs-CZ" sz="3200" dirty="0" smtClean="0"/>
          </a:p>
          <a:p>
            <a:pPr indent="0">
              <a:lnSpc>
                <a:spcPct val="150000"/>
              </a:lnSpc>
              <a:buNone/>
            </a:pPr>
            <a:r>
              <a:rPr lang="cs-CZ" sz="3200" dirty="0" smtClean="0"/>
              <a:t>3. </a:t>
            </a:r>
            <a:r>
              <a:rPr lang="cs-CZ" sz="3200" dirty="0" err="1" smtClean="0"/>
              <a:t>er</a:t>
            </a:r>
            <a:r>
              <a:rPr lang="cs-CZ" sz="3200" dirty="0" smtClean="0"/>
              <a:t>    </a:t>
            </a:r>
            <a:r>
              <a:rPr lang="cs-CZ" sz="3200" dirty="0" err="1" smtClean="0"/>
              <a:t>darf</a:t>
            </a:r>
            <a:r>
              <a:rPr lang="cs-CZ" sz="3200" dirty="0" smtClean="0"/>
              <a:t>				</a:t>
            </a:r>
            <a:r>
              <a:rPr lang="cs-CZ" sz="3200" dirty="0" err="1" smtClean="0"/>
              <a:t>Sie</a:t>
            </a:r>
            <a:r>
              <a:rPr lang="cs-CZ" sz="3200" dirty="0" smtClean="0"/>
              <a:t>, </a:t>
            </a:r>
            <a:r>
              <a:rPr lang="cs-CZ" sz="3200" dirty="0" err="1" smtClean="0"/>
              <a:t>sie</a:t>
            </a:r>
            <a:r>
              <a:rPr lang="cs-CZ" sz="3200" dirty="0" smtClean="0"/>
              <a:t>  </a:t>
            </a:r>
            <a:r>
              <a:rPr lang="cs-CZ" sz="3200" dirty="0" err="1" smtClean="0"/>
              <a:t>dürfen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1478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KÖNNEN</a:t>
            </a:r>
            <a:r>
              <a:rPr lang="cs-CZ" sz="4400" dirty="0" smtClean="0"/>
              <a:t> (umět, moci)</a:t>
            </a:r>
            <a:endParaRPr lang="cs-CZ" sz="4400" dirty="0"/>
          </a:p>
          <a:p>
            <a:pPr indent="0">
              <a:buNone/>
            </a:pPr>
            <a:r>
              <a:rPr lang="cs-CZ" sz="3200" dirty="0" smtClean="0"/>
              <a:t>1. </a:t>
            </a:r>
            <a:r>
              <a:rPr lang="cs-CZ" sz="3200" dirty="0" err="1" smtClean="0"/>
              <a:t>ich</a:t>
            </a:r>
            <a:r>
              <a:rPr lang="cs-CZ" sz="3200" dirty="0" smtClean="0"/>
              <a:t> kann			</a:t>
            </a:r>
            <a:r>
              <a:rPr lang="cs-CZ" sz="3200" dirty="0" err="1" smtClean="0"/>
              <a:t>wir</a:t>
            </a:r>
            <a:r>
              <a:rPr lang="cs-CZ" sz="3200" dirty="0" smtClean="0"/>
              <a:t> 	</a:t>
            </a:r>
            <a:r>
              <a:rPr lang="cs-CZ" sz="3200" dirty="0" err="1" smtClean="0"/>
              <a:t>können</a:t>
            </a:r>
            <a:endParaRPr lang="cs-CZ" sz="3200" dirty="0" smtClean="0"/>
          </a:p>
          <a:p>
            <a:pPr indent="0">
              <a:buNone/>
            </a:pPr>
            <a:r>
              <a:rPr lang="cs-CZ" sz="3200" dirty="0" smtClean="0"/>
              <a:t>2.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/>
              <a:t>kannst</a:t>
            </a:r>
            <a:r>
              <a:rPr lang="cs-CZ" sz="3200" dirty="0" smtClean="0"/>
              <a:t>		</a:t>
            </a:r>
            <a:r>
              <a:rPr lang="cs-CZ" sz="3200" dirty="0" err="1" smtClean="0"/>
              <a:t>ihr</a:t>
            </a:r>
            <a:r>
              <a:rPr lang="cs-CZ" sz="3200" dirty="0" smtClean="0"/>
              <a:t>  	</a:t>
            </a:r>
            <a:r>
              <a:rPr lang="cs-CZ" sz="3200" dirty="0" err="1" smtClean="0"/>
              <a:t>könnt</a:t>
            </a:r>
            <a:endParaRPr lang="cs-CZ" sz="3200" dirty="0" smtClean="0"/>
          </a:p>
          <a:p>
            <a:pPr indent="0">
              <a:buNone/>
            </a:pPr>
            <a:r>
              <a:rPr lang="cs-CZ" sz="3200" dirty="0" smtClean="0"/>
              <a:t>3. </a:t>
            </a:r>
            <a:r>
              <a:rPr lang="cs-CZ" sz="3200" dirty="0" err="1" smtClean="0"/>
              <a:t>er</a:t>
            </a:r>
            <a:r>
              <a:rPr lang="cs-CZ" sz="3200" dirty="0" smtClean="0"/>
              <a:t>  kann			</a:t>
            </a:r>
            <a:r>
              <a:rPr lang="cs-CZ" sz="3200" dirty="0" err="1" smtClean="0"/>
              <a:t>Sie</a:t>
            </a:r>
            <a:r>
              <a:rPr lang="cs-CZ" sz="3200" dirty="0" smtClean="0"/>
              <a:t>,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können</a:t>
            </a:r>
            <a:endParaRPr lang="cs-CZ" sz="3200" dirty="0" smtClean="0"/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r>
              <a:rPr lang="cs-CZ" sz="4400" b="1" dirty="0">
                <a:solidFill>
                  <a:srgbClr val="FF0000"/>
                </a:solidFill>
              </a:rPr>
              <a:t>MÜSSEN </a:t>
            </a:r>
            <a:r>
              <a:rPr lang="cs-CZ" sz="4400" dirty="0"/>
              <a:t>(muset</a:t>
            </a:r>
            <a:r>
              <a:rPr lang="cs-CZ" sz="4400" dirty="0" smtClean="0"/>
              <a:t>)</a:t>
            </a:r>
          </a:p>
          <a:p>
            <a:pPr indent="0">
              <a:buNone/>
            </a:pPr>
            <a:r>
              <a:rPr lang="cs-CZ" sz="3200" dirty="0" smtClean="0"/>
              <a:t>1.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muss</a:t>
            </a:r>
            <a:r>
              <a:rPr lang="cs-CZ" sz="3200" dirty="0" smtClean="0"/>
              <a:t>			</a:t>
            </a:r>
            <a:r>
              <a:rPr lang="cs-CZ" sz="3200" dirty="0" err="1" smtClean="0"/>
              <a:t>wir</a:t>
            </a:r>
            <a:r>
              <a:rPr lang="cs-CZ" sz="3200" dirty="0" smtClean="0"/>
              <a:t>	</a:t>
            </a:r>
            <a:r>
              <a:rPr lang="cs-CZ" sz="3200" dirty="0" err="1" smtClean="0"/>
              <a:t>müssen</a:t>
            </a:r>
            <a:endParaRPr lang="cs-CZ" sz="3200" dirty="0" smtClean="0"/>
          </a:p>
          <a:p>
            <a:pPr indent="0">
              <a:buNone/>
            </a:pPr>
            <a:r>
              <a:rPr lang="cs-CZ" sz="3200" dirty="0" smtClean="0"/>
              <a:t>2.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/>
              <a:t>musst</a:t>
            </a:r>
            <a:r>
              <a:rPr lang="cs-CZ" sz="3200" dirty="0" smtClean="0"/>
              <a:t>		</a:t>
            </a:r>
            <a:r>
              <a:rPr lang="cs-CZ" sz="3200" dirty="0" err="1" smtClean="0"/>
              <a:t>ihr</a:t>
            </a:r>
            <a:r>
              <a:rPr lang="cs-CZ" sz="3200" dirty="0" smtClean="0"/>
              <a:t>	</a:t>
            </a:r>
            <a:r>
              <a:rPr lang="cs-CZ" sz="3200" dirty="0" err="1" smtClean="0"/>
              <a:t>müsst</a:t>
            </a:r>
            <a:endParaRPr lang="cs-CZ" sz="3200" dirty="0" smtClean="0"/>
          </a:p>
          <a:p>
            <a:pPr indent="0">
              <a:buNone/>
            </a:pPr>
            <a:r>
              <a:rPr lang="cs-CZ" sz="3200" dirty="0" smtClean="0"/>
              <a:t>3. </a:t>
            </a:r>
            <a:r>
              <a:rPr lang="cs-CZ" sz="3200" dirty="0" err="1" smtClean="0"/>
              <a:t>er</a:t>
            </a:r>
            <a:r>
              <a:rPr lang="cs-CZ" sz="3200" dirty="0" smtClean="0"/>
              <a:t>  </a:t>
            </a:r>
            <a:r>
              <a:rPr lang="cs-CZ" sz="3200" dirty="0" err="1" smtClean="0"/>
              <a:t>muss</a:t>
            </a:r>
            <a:r>
              <a:rPr lang="cs-CZ" sz="3200" dirty="0" smtClean="0"/>
              <a:t>			</a:t>
            </a:r>
            <a:r>
              <a:rPr lang="cs-CZ" sz="3200" dirty="0" err="1" smtClean="0"/>
              <a:t>Sie</a:t>
            </a:r>
            <a:r>
              <a:rPr lang="cs-CZ" sz="3200" dirty="0" smtClean="0"/>
              <a:t>, </a:t>
            </a:r>
            <a:r>
              <a:rPr lang="cs-CZ" sz="3200" dirty="0" err="1" smtClean="0"/>
              <a:t>sie</a:t>
            </a:r>
            <a:r>
              <a:rPr lang="cs-CZ" sz="3200" dirty="0" smtClean="0"/>
              <a:t>  </a:t>
            </a:r>
            <a:r>
              <a:rPr lang="cs-CZ" sz="3200" dirty="0" err="1" smtClean="0"/>
              <a:t>müssen</a:t>
            </a:r>
            <a:endParaRPr lang="cs-CZ" sz="3200" dirty="0"/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6744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</a:t>
            </a:r>
            <a:r>
              <a:rPr lang="cs-CZ" dirty="0" err="1" smtClean="0"/>
              <a:t>způs</a:t>
            </a:r>
            <a:r>
              <a:rPr lang="cs-CZ" dirty="0" smtClean="0"/>
              <a:t>. sloves ve větě: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Způsobové sloveso tvoří s významovým slovesem,</a:t>
            </a:r>
          </a:p>
          <a:p>
            <a:pPr marL="109728" indent="0">
              <a:buNone/>
            </a:pPr>
            <a:r>
              <a:rPr lang="cs-CZ" dirty="0"/>
              <a:t>   které je v infinitivu, tzv. </a:t>
            </a:r>
            <a:r>
              <a:rPr lang="cs-CZ" b="1" dirty="0">
                <a:solidFill>
                  <a:srgbClr val="FFC000"/>
                </a:solidFill>
              </a:rPr>
              <a:t>větný rámec</a:t>
            </a:r>
            <a:r>
              <a:rPr lang="cs-CZ" dirty="0"/>
              <a:t>. 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/>
              <a:t>Ich</a:t>
            </a:r>
            <a:r>
              <a:rPr lang="cs-CZ" dirty="0"/>
              <a:t> 	</a:t>
            </a:r>
            <a:r>
              <a:rPr lang="cs-CZ" dirty="0" err="1">
                <a:solidFill>
                  <a:srgbClr val="FF0000"/>
                </a:solidFill>
              </a:rPr>
              <a:t>muss</a:t>
            </a: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/>
              <a:t>   jeden </a:t>
            </a:r>
            <a:r>
              <a:rPr lang="cs-CZ" dirty="0" err="1"/>
              <a:t>Tag</a:t>
            </a:r>
            <a:r>
              <a:rPr lang="cs-CZ" dirty="0"/>
              <a:t> um 6 Uhr    </a:t>
            </a:r>
            <a:r>
              <a:rPr lang="cs-CZ" dirty="0" err="1">
                <a:solidFill>
                  <a:srgbClr val="7030A0"/>
                </a:solidFill>
              </a:rPr>
              <a:t>aufstehen</a:t>
            </a:r>
            <a:r>
              <a:rPr lang="cs-CZ" dirty="0"/>
              <a:t>.</a:t>
            </a:r>
          </a:p>
          <a:p>
            <a:pPr marL="109728" indent="0">
              <a:buNone/>
            </a:pPr>
            <a:r>
              <a:rPr lang="cs-CZ" dirty="0" err="1"/>
              <a:t>Du</a:t>
            </a:r>
            <a:r>
              <a:rPr lang="cs-CZ" dirty="0"/>
              <a:t>	</a:t>
            </a:r>
            <a:r>
              <a:rPr lang="cs-CZ" dirty="0" err="1">
                <a:solidFill>
                  <a:srgbClr val="FF0000"/>
                </a:solidFill>
              </a:rPr>
              <a:t>musst</a:t>
            </a:r>
            <a:r>
              <a:rPr lang="cs-CZ" dirty="0"/>
              <a:t>   jeden </a:t>
            </a:r>
            <a:r>
              <a:rPr lang="cs-CZ" dirty="0" err="1"/>
              <a:t>Tag</a:t>
            </a:r>
            <a:r>
              <a:rPr lang="cs-CZ" dirty="0"/>
              <a:t> um 6 Uhr    </a:t>
            </a:r>
            <a:r>
              <a:rPr lang="cs-CZ" dirty="0" err="1">
                <a:solidFill>
                  <a:srgbClr val="7030A0"/>
                </a:solidFill>
              </a:rPr>
              <a:t>aufstehen</a:t>
            </a:r>
            <a:r>
              <a:rPr lang="cs-CZ" dirty="0"/>
              <a:t>.</a:t>
            </a:r>
          </a:p>
          <a:p>
            <a:pPr marL="109728" indent="0">
              <a:buNone/>
            </a:pPr>
            <a:r>
              <a:rPr lang="cs-CZ" dirty="0"/>
              <a:t>Er	</a:t>
            </a:r>
            <a:r>
              <a:rPr lang="cs-CZ" dirty="0" err="1">
                <a:solidFill>
                  <a:srgbClr val="FF0000"/>
                </a:solidFill>
              </a:rPr>
              <a:t>muss</a:t>
            </a:r>
            <a:r>
              <a:rPr lang="cs-CZ" dirty="0"/>
              <a:t>	   jeden </a:t>
            </a:r>
            <a:r>
              <a:rPr lang="cs-CZ" dirty="0" err="1"/>
              <a:t>Tag</a:t>
            </a:r>
            <a:r>
              <a:rPr lang="cs-CZ" dirty="0"/>
              <a:t> um 6 Uhr	</a:t>
            </a:r>
            <a:r>
              <a:rPr lang="cs-CZ" dirty="0" err="1">
                <a:solidFill>
                  <a:srgbClr val="7030A0"/>
                </a:solidFill>
              </a:rPr>
              <a:t>aufstehen</a:t>
            </a:r>
            <a:r>
              <a:rPr lang="cs-CZ" dirty="0"/>
              <a:t>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>
                <a:solidFill>
                  <a:srgbClr val="FF0000"/>
                </a:solidFill>
              </a:rPr>
              <a:t>Způsobové sloveso </a:t>
            </a:r>
            <a:r>
              <a:rPr lang="cs-CZ" dirty="0"/>
              <a:t>		   </a:t>
            </a:r>
            <a:r>
              <a:rPr lang="cs-CZ" dirty="0">
                <a:solidFill>
                  <a:srgbClr val="7030A0"/>
                </a:solidFill>
              </a:rPr>
              <a:t>Způsobové sloveso</a:t>
            </a:r>
          </a:p>
          <a:p>
            <a:pPr marL="109728" indent="0">
              <a:buNone/>
            </a:pPr>
            <a:r>
              <a:rPr lang="cs-CZ" dirty="0"/>
              <a:t>   </a:t>
            </a:r>
            <a:r>
              <a:rPr lang="cs-CZ" dirty="0">
                <a:solidFill>
                  <a:srgbClr val="FF0000"/>
                </a:solidFill>
              </a:rPr>
              <a:t>v určitém tvaru</a:t>
            </a:r>
            <a:r>
              <a:rPr lang="cs-CZ" dirty="0"/>
              <a:t>			           </a:t>
            </a:r>
            <a:r>
              <a:rPr lang="cs-CZ" dirty="0">
                <a:solidFill>
                  <a:srgbClr val="7030A0"/>
                </a:solidFill>
              </a:rPr>
              <a:t>v infinitivu</a:t>
            </a:r>
          </a:p>
          <a:p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619672" y="2492896"/>
            <a:ext cx="4932548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1632217" y="2475206"/>
            <a:ext cx="0" cy="50405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6552220" y="2500804"/>
            <a:ext cx="0" cy="50405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4341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dürfen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machen?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dirty="0" smtClean="0"/>
              <a:t>			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			</a:t>
            </a:r>
            <a:r>
              <a:rPr lang="cs-CZ" sz="3600" dirty="0" err="1" smtClean="0"/>
              <a:t>Wir</a:t>
            </a:r>
            <a:r>
              <a:rPr lang="cs-CZ" sz="3600" dirty="0" smtClean="0"/>
              <a:t> </a:t>
            </a:r>
            <a:r>
              <a:rPr lang="cs-CZ" sz="3600" b="1" dirty="0" err="1" smtClean="0"/>
              <a:t>dürfen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nicht</a:t>
            </a:r>
            <a:r>
              <a:rPr lang="cs-CZ" sz="3600" dirty="0" smtClean="0"/>
              <a:t> </a:t>
            </a:r>
            <a:r>
              <a:rPr lang="cs-CZ" sz="3600" dirty="0" err="1" smtClean="0"/>
              <a:t>rauchen</a:t>
            </a:r>
            <a:r>
              <a:rPr lang="cs-CZ" sz="3600" dirty="0" smtClean="0"/>
              <a:t>.</a:t>
            </a:r>
          </a:p>
          <a:p>
            <a:pPr indent="0">
              <a:buNone/>
            </a:pPr>
            <a:endParaRPr lang="cs-CZ" sz="3600" dirty="0"/>
          </a:p>
          <a:p>
            <a:pPr indent="0">
              <a:buNone/>
            </a:pPr>
            <a:endParaRPr lang="cs-CZ" sz="3600" dirty="0" smtClean="0"/>
          </a:p>
          <a:p>
            <a:pPr indent="0">
              <a:buNone/>
            </a:pPr>
            <a:r>
              <a:rPr lang="cs-CZ" sz="3600" dirty="0" smtClean="0"/>
              <a:t>			</a:t>
            </a:r>
            <a:r>
              <a:rPr lang="cs-CZ" sz="3600" dirty="0" err="1" smtClean="0"/>
              <a:t>Wir</a:t>
            </a:r>
            <a:r>
              <a:rPr lang="cs-CZ" sz="3600" dirty="0" smtClean="0"/>
              <a:t> </a:t>
            </a:r>
            <a:r>
              <a:rPr lang="cs-CZ" sz="3600" b="1" dirty="0" err="1" smtClean="0"/>
              <a:t>dürfen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nicht</a:t>
            </a:r>
            <a:r>
              <a:rPr lang="cs-CZ" sz="3600" dirty="0" smtClean="0"/>
              <a:t> </a:t>
            </a:r>
            <a:r>
              <a:rPr lang="cs-CZ" sz="3600" dirty="0" err="1" smtClean="0"/>
              <a:t>Feuer</a:t>
            </a:r>
            <a:r>
              <a:rPr lang="cs-CZ" sz="3600" dirty="0" smtClean="0"/>
              <a:t> 				machen.</a:t>
            </a:r>
          </a:p>
          <a:p>
            <a:pPr indent="0">
              <a:buNone/>
            </a:pPr>
            <a:endParaRPr lang="cs-CZ" sz="36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223224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495" y="4221088"/>
            <a:ext cx="2224399" cy="2224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2496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können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machen?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dirty="0" smtClean="0"/>
              <a:t>				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			    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b="1" dirty="0" err="1" smtClean="0"/>
              <a:t>können</a:t>
            </a:r>
            <a:r>
              <a:rPr lang="cs-CZ" sz="3200" dirty="0" smtClean="0"/>
              <a:t> </a:t>
            </a:r>
            <a:r>
              <a:rPr lang="cs-CZ" sz="3200" dirty="0" err="1" smtClean="0"/>
              <a:t>weiter</a:t>
            </a:r>
            <a:r>
              <a:rPr lang="cs-CZ" sz="3200" dirty="0" smtClean="0"/>
              <a:t> </a:t>
            </a:r>
            <a:r>
              <a:rPr lang="cs-CZ" sz="3200" dirty="0" err="1" smtClean="0"/>
              <a:t>fahren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r>
              <a:rPr lang="cs-CZ" sz="3200" dirty="0" smtClean="0"/>
              <a:t>			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b="1" dirty="0" err="1" smtClean="0"/>
              <a:t>können</a:t>
            </a:r>
            <a:r>
              <a:rPr lang="cs-CZ" sz="3200" dirty="0" smtClean="0"/>
              <a:t> </a:t>
            </a:r>
            <a:r>
              <a:rPr lang="cs-CZ" sz="3200" dirty="0" err="1" smtClean="0"/>
              <a:t>mit</a:t>
            </a:r>
            <a:r>
              <a:rPr lang="cs-CZ" sz="3200" dirty="0" smtClean="0"/>
              <a:t> dem </a:t>
            </a:r>
            <a:r>
              <a:rPr lang="cs-CZ" sz="3200" dirty="0" err="1" smtClean="0"/>
              <a:t>Hund</a:t>
            </a:r>
            <a:endParaRPr lang="cs-CZ" sz="3200" dirty="0" smtClean="0"/>
          </a:p>
          <a:p>
            <a:pPr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	</a:t>
            </a:r>
            <a:r>
              <a:rPr lang="cs-CZ" sz="3200" dirty="0" err="1" smtClean="0"/>
              <a:t>spazieren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730" y="1585572"/>
            <a:ext cx="2341118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303" y="4221088"/>
            <a:ext cx="2375545" cy="2375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543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müssen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machen?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dirty="0" smtClean="0"/>
              <a:t>				</a:t>
            </a:r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r>
              <a:rPr lang="cs-CZ" sz="3200" dirty="0" smtClean="0"/>
              <a:t>			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b="1" dirty="0" err="1" smtClean="0"/>
              <a:t>müssen</a:t>
            </a:r>
            <a:r>
              <a:rPr lang="cs-CZ" sz="3200" dirty="0" smtClean="0"/>
              <a:t> </a:t>
            </a:r>
            <a:r>
              <a:rPr lang="cs-CZ" sz="3200" dirty="0" err="1" smtClean="0"/>
              <a:t>lernen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r>
              <a:rPr lang="cs-CZ" sz="3200" dirty="0" smtClean="0"/>
              <a:t>			</a:t>
            </a:r>
          </a:p>
          <a:p>
            <a:pPr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	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b="1" dirty="0" err="1" smtClean="0"/>
              <a:t>müssen</a:t>
            </a:r>
            <a:r>
              <a:rPr lang="cs-CZ" sz="3200" dirty="0" smtClean="0"/>
              <a:t> </a:t>
            </a:r>
            <a:r>
              <a:rPr lang="cs-CZ" sz="3200" dirty="0" err="1" smtClean="0"/>
              <a:t>aufräumen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91680"/>
            <a:ext cx="2050713" cy="205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4149080"/>
            <a:ext cx="216024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7513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Sag</a:t>
            </a:r>
            <a:r>
              <a:rPr lang="cs-CZ" dirty="0" smtClean="0"/>
              <a:t> 5 </a:t>
            </a:r>
            <a:r>
              <a:rPr lang="cs-CZ" dirty="0" err="1" smtClean="0"/>
              <a:t>Tätigkeiten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machen </a:t>
            </a:r>
            <a:r>
              <a:rPr lang="cs-CZ" dirty="0" err="1" smtClean="0"/>
              <a:t>darfst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418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Sag</a:t>
            </a:r>
            <a:r>
              <a:rPr lang="cs-CZ" dirty="0" smtClean="0"/>
              <a:t> 5 </a:t>
            </a:r>
            <a:r>
              <a:rPr lang="cs-CZ" dirty="0" err="1" smtClean="0"/>
              <a:t>Tätigkeiten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machen </a:t>
            </a:r>
            <a:r>
              <a:rPr lang="cs-CZ" dirty="0" err="1" smtClean="0"/>
              <a:t>musst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71646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Sag</a:t>
            </a:r>
            <a:r>
              <a:rPr lang="cs-CZ" dirty="0" smtClean="0"/>
              <a:t> 5 </a:t>
            </a:r>
            <a:r>
              <a:rPr lang="cs-CZ" dirty="0" err="1" smtClean="0"/>
              <a:t>Tätigkeiten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machen </a:t>
            </a:r>
            <a:r>
              <a:rPr lang="cs-CZ" dirty="0" err="1" smtClean="0"/>
              <a:t>kannst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sz="3200" dirty="0" smtClean="0"/>
              <a:t>.........................................................................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4829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Doplňte do vět správné způsobové sloveso: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lnSpc>
                <a:spcPct val="150000"/>
              </a:lnSpc>
              <a:buNone/>
            </a:pPr>
            <a:r>
              <a:rPr lang="cs-CZ" sz="3200" dirty="0" err="1" smtClean="0"/>
              <a:t>Heute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Sonnabend</a:t>
            </a:r>
            <a:r>
              <a:rPr lang="cs-CZ" sz="3200" dirty="0" smtClean="0"/>
              <a:t>. 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dirty="0" smtClean="0"/>
              <a:t>Patrik ...................... </a:t>
            </a:r>
            <a:r>
              <a:rPr lang="cs-CZ" sz="3200" dirty="0" err="1" smtClean="0"/>
              <a:t>lange</a:t>
            </a:r>
            <a:r>
              <a:rPr lang="cs-CZ" sz="3200" dirty="0" smtClean="0"/>
              <a:t>               . 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dirty="0" smtClean="0"/>
              <a:t>Um 10 Uhr </a:t>
            </a:r>
            <a:r>
              <a:rPr lang="cs-CZ" sz="3200" dirty="0" err="1" smtClean="0"/>
              <a:t>er</a:t>
            </a:r>
            <a:r>
              <a:rPr lang="cs-CZ" sz="3200" dirty="0" smtClean="0"/>
              <a:t>               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dirty="0" smtClean="0"/>
              <a:t>Er ......................... in den </a:t>
            </a:r>
            <a:r>
              <a:rPr lang="cs-CZ" sz="3200" dirty="0" err="1" smtClean="0"/>
              <a:t>Supermarkt</a:t>
            </a:r>
            <a:r>
              <a:rPr lang="cs-CZ" sz="3200" dirty="0" smtClean="0"/>
              <a:t> 		      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dirty="0" err="1" smtClean="0"/>
              <a:t>Danach</a:t>
            </a:r>
            <a:r>
              <a:rPr lang="cs-CZ" sz="3200" dirty="0" smtClean="0"/>
              <a:t> .................... </a:t>
            </a:r>
            <a:r>
              <a:rPr lang="cs-CZ" sz="3200" dirty="0" err="1" smtClean="0"/>
              <a:t>er</a:t>
            </a:r>
            <a:r>
              <a:rPr lang="cs-CZ" sz="3200" dirty="0" smtClean="0"/>
              <a:t> </a:t>
            </a:r>
            <a:r>
              <a:rPr lang="cs-CZ" sz="3200" dirty="0" err="1" smtClean="0"/>
              <a:t>seine</a:t>
            </a:r>
            <a:r>
              <a:rPr lang="cs-CZ" sz="3200" dirty="0" smtClean="0"/>
              <a:t>	              Eva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dirty="0" err="1" smtClean="0"/>
              <a:t>besuchen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060848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7956" y="2996952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140968"/>
            <a:ext cx="1331789" cy="1331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8191" y="4653136"/>
            <a:ext cx="1511809" cy="1511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5552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indent="0">
              <a:buNone/>
            </a:pPr>
            <a:r>
              <a:rPr lang="cs-CZ" dirty="0" err="1" smtClean="0"/>
              <a:t>Sie</a:t>
            </a:r>
            <a:r>
              <a:rPr lang="cs-CZ" dirty="0"/>
              <a:t> </a:t>
            </a:r>
            <a:r>
              <a:rPr lang="cs-CZ" dirty="0" smtClean="0"/>
              <a:t>............................. </a:t>
            </a:r>
            <a:r>
              <a:rPr lang="cs-CZ" dirty="0" err="1" smtClean="0"/>
              <a:t>zusammen</a:t>
            </a:r>
            <a:r>
              <a:rPr lang="cs-CZ" dirty="0" smtClean="0"/>
              <a:t>		   .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err="1" smtClean="0"/>
              <a:t>Dann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nach   		.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Dort ...............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r>
              <a:rPr lang="cs-CZ" dirty="0" smtClean="0"/>
              <a:t>  					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err="1" smtClean="0"/>
              <a:t>Abends</a:t>
            </a:r>
            <a:r>
              <a:rPr lang="cs-CZ" dirty="0" smtClean="0"/>
              <a:t> ....................... </a:t>
            </a:r>
            <a:r>
              <a:rPr lang="cs-CZ" dirty="0" err="1" smtClean="0"/>
              <a:t>er</a:t>
            </a:r>
            <a:r>
              <a:rPr lang="cs-CZ" dirty="0" smtClean="0"/>
              <a:t> 			.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Gute </a:t>
            </a:r>
            <a:r>
              <a:rPr lang="cs-CZ" dirty="0" err="1" smtClean="0"/>
              <a:t>Nacht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8640"/>
            <a:ext cx="1331789" cy="1331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07283"/>
            <a:ext cx="1547812" cy="1547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24944"/>
            <a:ext cx="1547813" cy="154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798" y="2924944"/>
            <a:ext cx="1465490" cy="1465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1613" y="4797152"/>
            <a:ext cx="1835845" cy="1835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7928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Doplňte do tabulky slovesa </a:t>
            </a:r>
            <a:r>
              <a:rPr lang="cs-CZ" sz="3200" dirty="0" err="1" smtClean="0">
                <a:solidFill>
                  <a:srgbClr val="FF0000"/>
                </a:solidFill>
              </a:rPr>
              <a:t>dürfen</a:t>
            </a:r>
            <a:r>
              <a:rPr lang="cs-CZ" sz="3200" dirty="0" smtClean="0">
                <a:solidFill>
                  <a:srgbClr val="FF0000"/>
                </a:solidFill>
              </a:rPr>
              <a:t>, </a:t>
            </a:r>
            <a:r>
              <a:rPr lang="cs-CZ" sz="3200" dirty="0" err="1" smtClean="0">
                <a:solidFill>
                  <a:srgbClr val="FF0000"/>
                </a:solidFill>
              </a:rPr>
              <a:t>können</a:t>
            </a:r>
            <a:r>
              <a:rPr lang="cs-CZ" sz="3200" dirty="0" smtClean="0">
                <a:solidFill>
                  <a:srgbClr val="FF0000"/>
                </a:solidFill>
              </a:rPr>
              <a:t>, </a:t>
            </a:r>
            <a:r>
              <a:rPr lang="cs-CZ" sz="3200" dirty="0" err="1" smtClean="0">
                <a:solidFill>
                  <a:srgbClr val="FF0000"/>
                </a:solidFill>
              </a:rPr>
              <a:t>müssen</a:t>
            </a:r>
            <a:r>
              <a:rPr lang="cs-CZ" sz="3200" dirty="0" smtClean="0"/>
              <a:t> dle svého uvážení </a:t>
            </a:r>
            <a:r>
              <a:rPr lang="cs-CZ" sz="3200" u="sng" dirty="0" smtClean="0"/>
              <a:t>a pak tvořte vět</a:t>
            </a:r>
            <a:r>
              <a:rPr lang="cs-CZ" sz="3200" dirty="0" smtClean="0"/>
              <a:t>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5257800"/>
          </a:xfrm>
        </p:spPr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Schüler</a:t>
            </a:r>
            <a:r>
              <a:rPr lang="cs-CZ" dirty="0" smtClean="0"/>
              <a:t>					</a:t>
            </a:r>
            <a:r>
              <a:rPr lang="cs-CZ" dirty="0" err="1" smtClean="0"/>
              <a:t>Lehrer</a:t>
            </a: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lnSpc>
                <a:spcPct val="150000"/>
              </a:lnSpc>
              <a:buNone/>
            </a:pPr>
            <a:r>
              <a:rPr lang="cs-CZ" dirty="0" smtClean="0"/>
              <a:t>...........................</a:t>
            </a:r>
            <a:r>
              <a:rPr lang="cs-CZ" dirty="0" err="1" smtClean="0"/>
              <a:t>Hausaufgaben</a:t>
            </a:r>
            <a:r>
              <a:rPr lang="cs-CZ" dirty="0" smtClean="0"/>
              <a:t> machen .............................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dirty="0" smtClean="0"/>
              <a:t>.......................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spät</a:t>
            </a:r>
            <a:r>
              <a:rPr lang="cs-CZ" dirty="0" smtClean="0"/>
              <a:t>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 </a:t>
            </a:r>
            <a:r>
              <a:rPr lang="cs-CZ" dirty="0" err="1" smtClean="0"/>
              <a:t>kommen</a:t>
            </a:r>
            <a:r>
              <a:rPr lang="cs-CZ" dirty="0" smtClean="0"/>
              <a:t>..........................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dirty="0" smtClean="0"/>
              <a:t>........................... ....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vorbereiten</a:t>
            </a:r>
            <a:r>
              <a:rPr lang="cs-CZ" dirty="0" smtClean="0"/>
              <a:t>....................................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dirty="0" smtClean="0"/>
              <a:t>.......................</a:t>
            </a:r>
            <a:r>
              <a:rPr lang="cs-CZ" dirty="0" err="1" smtClean="0"/>
              <a:t>während</a:t>
            </a:r>
            <a:r>
              <a:rPr lang="cs-CZ" dirty="0" smtClean="0"/>
              <a:t> der </a:t>
            </a:r>
            <a:r>
              <a:rPr lang="cs-CZ" dirty="0" err="1" smtClean="0"/>
              <a:t>Stunde</a:t>
            </a:r>
            <a:r>
              <a:rPr lang="cs-CZ" dirty="0" smtClean="0"/>
              <a:t> </a:t>
            </a:r>
            <a:r>
              <a:rPr lang="cs-CZ" dirty="0" err="1" smtClean="0"/>
              <a:t>trinken</a:t>
            </a:r>
            <a:r>
              <a:rPr lang="cs-CZ" dirty="0" smtClean="0"/>
              <a:t> ........................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dirty="0" smtClean="0"/>
              <a:t>..................................</a:t>
            </a:r>
            <a:r>
              <a:rPr lang="cs-CZ" dirty="0" err="1" smtClean="0"/>
              <a:t>Fragen</a:t>
            </a:r>
            <a:r>
              <a:rPr lang="cs-CZ" dirty="0" smtClean="0"/>
              <a:t> </a:t>
            </a:r>
            <a:r>
              <a:rPr lang="cs-CZ" dirty="0" err="1" smtClean="0"/>
              <a:t>stellen</a:t>
            </a:r>
            <a:r>
              <a:rPr lang="cs-CZ" dirty="0" smtClean="0"/>
              <a:t>......................................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dirty="0" smtClean="0"/>
              <a:t>....................</a:t>
            </a:r>
            <a:r>
              <a:rPr lang="cs-CZ" dirty="0" err="1" smtClean="0"/>
              <a:t>während</a:t>
            </a:r>
            <a:r>
              <a:rPr lang="cs-CZ" dirty="0" smtClean="0"/>
              <a:t> der </a:t>
            </a:r>
            <a:r>
              <a:rPr lang="cs-CZ" dirty="0" err="1" smtClean="0"/>
              <a:t>Stunde</a:t>
            </a:r>
            <a:r>
              <a:rPr lang="cs-CZ" dirty="0" smtClean="0"/>
              <a:t> </a:t>
            </a:r>
            <a:r>
              <a:rPr lang="cs-CZ" dirty="0" err="1" smtClean="0"/>
              <a:t>telefonieren</a:t>
            </a:r>
            <a:r>
              <a:rPr lang="cs-CZ" dirty="0" smtClean="0"/>
              <a:t>...................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dirty="0" smtClean="0"/>
              <a:t>........................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Hausschuhe</a:t>
            </a:r>
            <a:r>
              <a:rPr lang="cs-CZ" dirty="0" smtClean="0"/>
              <a:t> </a:t>
            </a:r>
            <a:r>
              <a:rPr lang="cs-CZ" dirty="0" err="1" smtClean="0"/>
              <a:t>anziehen</a:t>
            </a:r>
            <a:r>
              <a:rPr lang="cs-CZ" dirty="0" smtClean="0"/>
              <a:t> .....................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827584" y="2204864"/>
            <a:ext cx="763284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3017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bedeuten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Schilder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dirty="0" smtClean="0"/>
              <a:t>						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556793"/>
            <a:ext cx="194421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556793"/>
            <a:ext cx="2051868" cy="2051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520789"/>
            <a:ext cx="2016223" cy="2016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4221088"/>
            <a:ext cx="2093523" cy="2093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153" y="4210355"/>
            <a:ext cx="2093457" cy="2093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4210355"/>
            <a:ext cx="2016224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4713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620689"/>
            <a:ext cx="2088231" cy="2088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620689"/>
            <a:ext cx="2073324" cy="2073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0689"/>
            <a:ext cx="2202189" cy="2202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3573016"/>
            <a:ext cx="223224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5343" y="3645024"/>
            <a:ext cx="216024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496" y="3591197"/>
            <a:ext cx="2267893" cy="2267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1641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Obrázky 1 – </a:t>
            </a:r>
            <a:r>
              <a:rPr lang="cs-CZ" sz="1800" dirty="0" smtClean="0"/>
              <a:t>27  </a:t>
            </a:r>
            <a:r>
              <a:rPr lang="cs-CZ" sz="1800" dirty="0"/>
              <a:t>použity z </a:t>
            </a:r>
            <a:r>
              <a:rPr lang="cs-CZ" sz="1800" dirty="0" smtClean="0"/>
              <a:t> </a:t>
            </a:r>
            <a:r>
              <a:rPr lang="cs-CZ" sz="1800" dirty="0"/>
              <a:t>www.office.microsoft.com [online]. c2011 [cit. </a:t>
            </a:r>
            <a:r>
              <a:rPr lang="cs-CZ" sz="1800" smtClean="0"/>
              <a:t>2011-01-21</a:t>
            </a:r>
            <a:r>
              <a:rPr lang="cs-CZ" sz="1800" dirty="0"/>
              <a:t>].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6783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301</TotalTime>
  <Words>268</Words>
  <Application>Microsoft Office PowerPoint</Application>
  <PresentationFormat>Předvádění na obrazovce (4:3)</PresentationFormat>
  <Paragraphs>126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Human</vt:lpstr>
      <vt:lpstr>Německý jazyk – Cvičení na podporu konverzace </vt:lpstr>
      <vt:lpstr>Způsobová slovesa konverzační cvičení</vt:lpstr>
      <vt:lpstr>Vyčasujte ve všech osobách:</vt:lpstr>
      <vt:lpstr>Prezentace aplikace PowerPoint</vt:lpstr>
      <vt:lpstr>Použití způs. sloves ve větě:</vt:lpstr>
      <vt:lpstr>Was dürfen wir nicht machen?</vt:lpstr>
      <vt:lpstr>Was können wir machen?</vt:lpstr>
      <vt:lpstr>Was müssen wir machen?</vt:lpstr>
      <vt:lpstr>Sag 5 Tätigkeiten, die du zu Hause nicht machen darfst:</vt:lpstr>
      <vt:lpstr>Sag 5 Tätigkeiten, die du zu Hause machen musst:</vt:lpstr>
      <vt:lpstr>Sag 5 Tätigkeiten, die du zu Hause machen kannst:</vt:lpstr>
      <vt:lpstr>Doplňte do vět správné způsobové sloveso:</vt:lpstr>
      <vt:lpstr>Prezentace aplikace PowerPoint</vt:lpstr>
      <vt:lpstr>Doplňte do tabulky slovesa dürfen, können, müssen dle svého uvážení a pak tvořte věty</vt:lpstr>
      <vt:lpstr>Was bedeuten die Schilder?</vt:lpstr>
      <vt:lpstr>Prezentace aplikace PowerPoint</vt:lpstr>
      <vt:lpstr>Přehled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BERLIN</dc:title>
  <dc:creator>Petr Kozlovský</dc:creator>
  <cp:lastModifiedBy>Petr Chvojka</cp:lastModifiedBy>
  <cp:revision>36</cp:revision>
  <dcterms:created xsi:type="dcterms:W3CDTF">2011-11-03T18:30:26Z</dcterms:created>
  <dcterms:modified xsi:type="dcterms:W3CDTF">2012-04-15T18:31:35Z</dcterms:modified>
</cp:coreProperties>
</file>