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6" r:id="rId4"/>
    <p:sldId id="267" r:id="rId5"/>
    <p:sldId id="258" r:id="rId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řední styl 4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První pomoc </a:t>
            </a:r>
            <a:r>
              <a:rPr lang="cs-CZ" dirty="0" smtClean="0"/>
              <a:t>– </a:t>
            </a:r>
            <a:r>
              <a:rPr lang="cs-CZ" dirty="0" smtClean="0"/>
              <a:t>Poranění končetin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4644008" y="3645024"/>
            <a:ext cx="2031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Testování znalostí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</a:t>
            </a:r>
            <a:r>
              <a:rPr lang="cs-CZ" sz="2900" dirty="0" smtClean="0"/>
              <a:t>poranění končetin</a:t>
            </a:r>
            <a:endParaRPr lang="cs-CZ" sz="2900" dirty="0" smtClean="0"/>
          </a:p>
          <a:p>
            <a:pPr marL="45720" indent="0">
              <a:buNone/>
            </a:pPr>
            <a:r>
              <a:rPr lang="cs-CZ" sz="2900" dirty="0"/>
              <a:t>	</a:t>
            </a:r>
            <a:r>
              <a:rPr lang="cs-CZ" sz="2900" dirty="0" smtClean="0"/>
              <a:t>	Testování znalostí</a:t>
            </a:r>
          </a:p>
          <a:p>
            <a:r>
              <a:rPr lang="cs-CZ" sz="2800" dirty="0" smtClean="0"/>
              <a:t>Autor</a:t>
            </a:r>
            <a:r>
              <a:rPr lang="cs-CZ" sz="2800" dirty="0"/>
              <a:t>:	</a:t>
            </a:r>
            <a:r>
              <a:rPr lang="cs-CZ" sz="2800" dirty="0" smtClean="0"/>
              <a:t>	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27.1.2014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747446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VY_32_INOVACE_TV_S3_20a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8013625"/>
              </p:ext>
            </p:extLst>
          </p:nvPr>
        </p:nvGraphicFramePr>
        <p:xfrm>
          <a:off x="381000" y="1719260"/>
          <a:ext cx="8439470" cy="49072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</a:tblGrid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D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V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Ř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P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K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F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Ý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B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Á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Ř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Á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Ž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U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Í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D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P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osmisměrka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393160" y="1196752"/>
            <a:ext cx="775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V textu vyškrtejte </a:t>
            </a:r>
            <a:r>
              <a:rPr lang="cs-CZ" dirty="0" smtClean="0">
                <a:solidFill>
                  <a:schemeClr val="bg1"/>
                </a:solidFill>
              </a:rPr>
              <a:t>9 pojmů souvisejících </a:t>
            </a:r>
            <a:r>
              <a:rPr lang="cs-CZ" dirty="0" smtClean="0">
                <a:solidFill>
                  <a:schemeClr val="bg1"/>
                </a:solidFill>
              </a:rPr>
              <a:t>s první pomocí a přečtěte tajenku.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5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6182903"/>
              </p:ext>
            </p:extLst>
          </p:nvPr>
        </p:nvGraphicFramePr>
        <p:xfrm>
          <a:off x="381000" y="1719260"/>
          <a:ext cx="8439470" cy="49072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  <a:gridCol w="843947"/>
              </a:tblGrid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D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V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Ř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P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K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F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Ý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B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Á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Ř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S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Á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Ž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R</a:t>
                      </a:r>
                      <a:endParaRPr lang="cs-CZ" sz="4000" b="1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T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U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Í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CH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D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P</a:t>
                      </a:r>
                      <a:endParaRPr lang="cs-CZ" sz="4000" b="1" dirty="0"/>
                    </a:p>
                  </a:txBody>
                  <a:tcPr/>
                </a:tc>
              </a:tr>
              <a:tr h="696870"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Z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L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O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M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E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I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N</a:t>
                      </a:r>
                      <a:endParaRPr lang="cs-CZ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000" b="1" dirty="0" smtClean="0"/>
                        <a:t>A</a:t>
                      </a:r>
                      <a:endParaRPr lang="cs-CZ" sz="4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Osmisměrka</a:t>
            </a:r>
            <a:r>
              <a:rPr lang="cs-CZ" dirty="0" smtClean="0"/>
              <a:t> - řešení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Přímá spojnice 6"/>
          <p:cNvCxnSpPr/>
          <p:nvPr/>
        </p:nvCxnSpPr>
        <p:spPr>
          <a:xfrm flipH="1">
            <a:off x="1412875" y="2060848"/>
            <a:ext cx="711956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H="1">
            <a:off x="546101" y="2780928"/>
            <a:ext cx="633015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H="1">
            <a:off x="1412876" y="3501008"/>
            <a:ext cx="467129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2086844" y="4941168"/>
            <a:ext cx="3997324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H="1">
            <a:off x="546101" y="5589240"/>
            <a:ext cx="7986341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H="1">
            <a:off x="1412877" y="6309320"/>
            <a:ext cx="711956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827584" y="4005064"/>
            <a:ext cx="0" cy="251189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8388424" y="2564904"/>
            <a:ext cx="0" cy="320732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7524328" y="2564904"/>
            <a:ext cx="0" cy="320732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29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Y_32_INOVACE_TV_S3_18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VY_32_INOVACE_TV_S3_18</Template>
  <TotalTime>164</TotalTime>
  <Words>226</Words>
  <Application>Microsoft Office PowerPoint</Application>
  <PresentationFormat>Předvádění na obrazovce (4:3)</PresentationFormat>
  <Paragraphs>173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VY_32_INOVACE_TV_S3_18</vt:lpstr>
      <vt:lpstr>První pomoc – Poranění končetin</vt:lpstr>
      <vt:lpstr>Prezentace aplikace PowerPoint</vt:lpstr>
      <vt:lpstr>osmisměrka</vt:lpstr>
      <vt:lpstr>Osmisměrka - řešení</vt:lpstr>
      <vt:lpstr>Použité obrázky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podchlazení, omrzliny</dc:title>
  <dc:subject/>
  <dc:creator>Veronika Veselá</dc:creator>
  <cp:keywords/>
  <dc:description/>
  <cp:lastModifiedBy>Veronika Veselá</cp:lastModifiedBy>
  <cp:revision>13</cp:revision>
  <dcterms:created xsi:type="dcterms:W3CDTF">2014-01-21T16:20:47Z</dcterms:created>
  <dcterms:modified xsi:type="dcterms:W3CDTF">2014-02-03T19:16:43Z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