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9" r:id="rId2"/>
    <p:sldId id="256" r:id="rId3"/>
    <p:sldId id="263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57" r:id="rId13"/>
    <p:sldId id="258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8AFEDAD-36C3-4F75-9F5A-C563D70B25A5}" type="datetimeFigureOut">
              <a:rPr lang="cs-CZ" smtClean="0"/>
              <a:t>15.4.2012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Procvičení německé výslovnosti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30120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VY_32_INOVACE_02-33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5926238"/>
              </p:ext>
            </p:extLst>
          </p:nvPr>
        </p:nvGraphicFramePr>
        <p:xfrm>
          <a:off x="1691680" y="2348880"/>
          <a:ext cx="6208395" cy="22997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Procvičení německé výslovnosti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8. 11. 2011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je věnován procvičení německé výslovnosti. Důraz je kladen zejména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na  hlásky, které se v češtině nevyskytují, nebo je jejich výslovnost pro  Čechy  problematická.  Zahrnuty jsou také německé jazykolamy.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6200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Procvičení německé výslovnosti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5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V němčině ovlivňuje často správná výslovnost </a:t>
            </a:r>
            <a:endParaRPr lang="cs-CZ" sz="3200" dirty="0"/>
          </a:p>
          <a:p>
            <a:pPr indent="0">
              <a:lnSpc>
                <a:spcPct val="150000"/>
              </a:lnSpc>
              <a:buNone/>
            </a:pPr>
            <a:r>
              <a:rPr lang="cs-CZ" sz="3200" dirty="0"/>
              <a:t> </a:t>
            </a:r>
            <a:r>
              <a:rPr lang="cs-CZ" sz="3200" dirty="0" smtClean="0"/>
              <a:t>   vyjádření významu některých slov.</a:t>
            </a:r>
          </a:p>
          <a:p>
            <a:pPr indent="0">
              <a:lnSpc>
                <a:spcPct val="150000"/>
              </a:lnSpc>
              <a:buNone/>
            </a:pPr>
            <a:endParaRPr lang="cs-CZ" sz="3200" dirty="0"/>
          </a:p>
          <a:p>
            <a:pPr marL="457200" indent="-457200">
              <a:lnSpc>
                <a:spcPct val="150000"/>
              </a:lnSpc>
            </a:pPr>
            <a:r>
              <a:rPr lang="cs-CZ" sz="3200" dirty="0" smtClean="0"/>
              <a:t>Na následujících příkladech si ukážeme, že </a:t>
            </a:r>
            <a:r>
              <a:rPr lang="cs-CZ" sz="3200" b="1" dirty="0" smtClean="0"/>
              <a:t>drobné rozdíly </a:t>
            </a:r>
            <a:r>
              <a:rPr lang="cs-CZ" sz="3200" dirty="0" smtClean="0"/>
              <a:t>ve výslovnosti mohou mít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  zásadní vliv </a:t>
            </a:r>
            <a:r>
              <a:rPr lang="cs-CZ" sz="3200" dirty="0" smtClean="0"/>
              <a:t>na význam slov.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40364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47500" lnSpcReduction="20000"/>
          </a:bodyPr>
          <a:lstStyle/>
          <a:p>
            <a:pPr indent="-228600">
              <a:buNone/>
            </a:pPr>
            <a:endParaRPr lang="cs-CZ" dirty="0" smtClean="0"/>
          </a:p>
          <a:p>
            <a:pPr indent="-228600">
              <a:buNone/>
            </a:pPr>
            <a:endParaRPr lang="cs-CZ" dirty="0"/>
          </a:p>
          <a:p>
            <a:pPr indent="-228600">
              <a:buNone/>
            </a:pPr>
            <a:endParaRPr lang="cs-CZ" dirty="0" smtClean="0"/>
          </a:p>
          <a:p>
            <a:pPr indent="-228600">
              <a:buNone/>
            </a:pPr>
            <a:endParaRPr lang="cs-CZ" dirty="0"/>
          </a:p>
          <a:p>
            <a:pPr indent="-228600">
              <a:buNone/>
            </a:pPr>
            <a:endParaRPr lang="cs-CZ" dirty="0" smtClean="0"/>
          </a:p>
          <a:p>
            <a:pPr indent="-228600">
              <a:buNone/>
            </a:pPr>
            <a:endParaRPr lang="cs-CZ" dirty="0"/>
          </a:p>
          <a:p>
            <a:pPr indent="-228600">
              <a:buNone/>
            </a:pPr>
            <a:endParaRPr lang="cs-CZ" dirty="0" smtClean="0"/>
          </a:p>
          <a:p>
            <a:pPr indent="-228600">
              <a:buNone/>
            </a:pPr>
            <a:endParaRPr lang="cs-CZ" dirty="0"/>
          </a:p>
          <a:p>
            <a:pPr indent="-228600">
              <a:buNone/>
            </a:pPr>
            <a:endParaRPr lang="cs-CZ" dirty="0" smtClean="0"/>
          </a:p>
          <a:p>
            <a:pPr indent="-228600">
              <a:buNone/>
            </a:pPr>
            <a:endParaRPr lang="cs-CZ" dirty="0"/>
          </a:p>
          <a:p>
            <a:pPr indent="-228600">
              <a:buNone/>
            </a:pPr>
            <a:endParaRPr lang="cs-CZ" sz="5200" dirty="0" smtClean="0"/>
          </a:p>
          <a:p>
            <a:pPr indent="-228600">
              <a:buNone/>
            </a:pPr>
            <a:endParaRPr lang="cs-CZ" sz="5200" dirty="0" smtClean="0"/>
          </a:p>
          <a:p>
            <a:pPr indent="-228600">
              <a:buNone/>
            </a:pPr>
            <a:r>
              <a:rPr lang="cs-CZ" sz="7700" dirty="0" smtClean="0"/>
              <a:t>      </a:t>
            </a:r>
          </a:p>
          <a:p>
            <a:pPr indent="-228600">
              <a:buNone/>
            </a:pPr>
            <a:endParaRPr lang="cs-CZ" sz="9800" dirty="0"/>
          </a:p>
          <a:p>
            <a:pPr indent="-228600">
              <a:buNone/>
            </a:pPr>
            <a:r>
              <a:rPr lang="cs-CZ" sz="11400" dirty="0" err="1" smtClean="0"/>
              <a:t>das</a:t>
            </a:r>
            <a:r>
              <a:rPr lang="cs-CZ" sz="11400" dirty="0" smtClean="0"/>
              <a:t> </a:t>
            </a:r>
            <a:r>
              <a:rPr lang="cs-CZ" sz="11400" dirty="0" err="1" smtClean="0"/>
              <a:t>T</a:t>
            </a:r>
            <a:r>
              <a:rPr lang="cs-CZ" sz="11400" b="1" dirty="0" err="1" smtClean="0">
                <a:solidFill>
                  <a:srgbClr val="FF0000"/>
                </a:solidFill>
              </a:rPr>
              <a:t>ie</a:t>
            </a:r>
            <a:r>
              <a:rPr lang="cs-CZ" sz="11400" dirty="0" err="1" smtClean="0"/>
              <a:t>r</a:t>
            </a:r>
            <a:r>
              <a:rPr lang="cs-CZ" sz="11400" dirty="0" smtClean="0"/>
              <a:t>			</a:t>
            </a:r>
            <a:r>
              <a:rPr lang="cs-CZ" sz="11400" dirty="0"/>
              <a:t> </a:t>
            </a:r>
            <a:r>
              <a:rPr lang="cs-CZ" sz="11400" dirty="0" smtClean="0"/>
              <a:t>     </a:t>
            </a:r>
            <a:r>
              <a:rPr lang="cs-CZ" sz="11400" dirty="0" err="1" smtClean="0"/>
              <a:t>die</a:t>
            </a:r>
            <a:r>
              <a:rPr lang="cs-CZ" sz="11400" dirty="0" smtClean="0"/>
              <a:t> </a:t>
            </a:r>
            <a:r>
              <a:rPr lang="cs-CZ" sz="11400" dirty="0" err="1" smtClean="0"/>
              <a:t>T</a:t>
            </a:r>
            <a:r>
              <a:rPr lang="cs-CZ" sz="11400" b="1" dirty="0" err="1" smtClean="0">
                <a:solidFill>
                  <a:srgbClr val="FF0000"/>
                </a:solidFill>
              </a:rPr>
              <a:t>ü</a:t>
            </a:r>
            <a:r>
              <a:rPr lang="cs-CZ" sz="11400" dirty="0" err="1" smtClean="0"/>
              <a:t>r</a:t>
            </a:r>
            <a:r>
              <a:rPr lang="cs-CZ" sz="5200" dirty="0" smtClean="0"/>
              <a:t>	</a:t>
            </a:r>
            <a:r>
              <a:rPr lang="cs-CZ" dirty="0" smtClean="0"/>
              <a:t>																					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vyslovíte tato slova?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62880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026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indent="0">
              <a:buNone/>
            </a:pPr>
            <a:endParaRPr lang="cs-CZ" sz="4000" dirty="0" smtClean="0"/>
          </a:p>
          <a:p>
            <a:pPr indent="0">
              <a:buNone/>
            </a:pPr>
            <a:endParaRPr lang="cs-CZ" sz="4000" dirty="0"/>
          </a:p>
          <a:p>
            <a:pPr indent="0">
              <a:buNone/>
            </a:pPr>
            <a:endParaRPr lang="cs-CZ" sz="4000" dirty="0" smtClean="0"/>
          </a:p>
          <a:p>
            <a:pPr indent="0">
              <a:buNone/>
            </a:pPr>
            <a:endParaRPr lang="cs-CZ" sz="4000" dirty="0"/>
          </a:p>
          <a:p>
            <a:pPr indent="0">
              <a:buNone/>
            </a:pPr>
            <a:endParaRPr lang="cs-CZ" sz="4000" dirty="0" smtClean="0"/>
          </a:p>
          <a:p>
            <a:pPr indent="0">
              <a:buNone/>
            </a:pPr>
            <a:endParaRPr lang="cs-CZ" sz="4000" dirty="0"/>
          </a:p>
          <a:p>
            <a:pPr indent="0">
              <a:buNone/>
            </a:pPr>
            <a:endParaRPr lang="cs-CZ" sz="4000" dirty="0" smtClean="0"/>
          </a:p>
          <a:p>
            <a:pPr indent="0">
              <a:buNone/>
            </a:pPr>
            <a:r>
              <a:rPr lang="cs-CZ" sz="4000" dirty="0" smtClean="0"/>
              <a:t>       </a:t>
            </a:r>
            <a:r>
              <a:rPr lang="cs-CZ" sz="5400" dirty="0" err="1" smtClean="0"/>
              <a:t>l</a:t>
            </a:r>
            <a:r>
              <a:rPr lang="cs-CZ" sz="5400" b="1" dirty="0" err="1" smtClean="0">
                <a:solidFill>
                  <a:srgbClr val="FF0000"/>
                </a:solidFill>
              </a:rPr>
              <a:t>e</a:t>
            </a:r>
            <a:r>
              <a:rPr lang="cs-CZ" sz="5400" dirty="0" err="1" smtClean="0"/>
              <a:t>sen</a:t>
            </a:r>
            <a:r>
              <a:rPr lang="cs-CZ" sz="5400" dirty="0" smtClean="0"/>
              <a:t>		</a:t>
            </a:r>
            <a:r>
              <a:rPr lang="cs-CZ" sz="5400" dirty="0"/>
              <a:t> </a:t>
            </a:r>
            <a:r>
              <a:rPr lang="cs-CZ" sz="5400" dirty="0" smtClean="0"/>
              <a:t>          </a:t>
            </a:r>
            <a:r>
              <a:rPr lang="cs-CZ" sz="5400" dirty="0" err="1" smtClean="0"/>
              <a:t>l</a:t>
            </a:r>
            <a:r>
              <a:rPr lang="cs-CZ" sz="5400" b="1" dirty="0" err="1" smtClean="0">
                <a:solidFill>
                  <a:srgbClr val="FF0000"/>
                </a:solidFill>
              </a:rPr>
              <a:t>ö</a:t>
            </a:r>
            <a:r>
              <a:rPr lang="cs-CZ" sz="5400" dirty="0" err="1" smtClean="0"/>
              <a:t>sen</a:t>
            </a:r>
            <a:endParaRPr lang="cs-CZ" sz="5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223" y="1196752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201657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2700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>
              <a:buNone/>
            </a:pPr>
            <a:endParaRPr lang="cs-CZ" sz="6600" dirty="0" smtClean="0"/>
          </a:p>
          <a:p>
            <a:pPr indent="0">
              <a:buNone/>
            </a:pPr>
            <a:endParaRPr lang="cs-CZ" sz="6600" dirty="0"/>
          </a:p>
          <a:p>
            <a:pPr indent="0">
              <a:buNone/>
            </a:pPr>
            <a:r>
              <a:rPr lang="cs-CZ" sz="6600" dirty="0" smtClean="0"/>
              <a:t>					</a:t>
            </a:r>
          </a:p>
          <a:p>
            <a:pPr indent="0">
              <a:buNone/>
            </a:pPr>
            <a:endParaRPr lang="cs-CZ" sz="6600" dirty="0"/>
          </a:p>
          <a:p>
            <a:pPr indent="0">
              <a:buNone/>
            </a:pPr>
            <a:r>
              <a:rPr lang="cs-CZ" sz="6600" dirty="0" err="1" smtClean="0"/>
              <a:t>k</a:t>
            </a:r>
            <a:r>
              <a:rPr lang="cs-CZ" sz="6600" b="1" dirty="0" err="1" smtClean="0">
                <a:solidFill>
                  <a:srgbClr val="FF0000"/>
                </a:solidFill>
              </a:rPr>
              <a:t>e</a:t>
            </a:r>
            <a:r>
              <a:rPr lang="cs-CZ" sz="6600" dirty="0" err="1" smtClean="0"/>
              <a:t>nnen</a:t>
            </a:r>
            <a:r>
              <a:rPr lang="cs-CZ" sz="6600" dirty="0" smtClean="0"/>
              <a:t>			    </a:t>
            </a:r>
            <a:r>
              <a:rPr lang="cs-CZ" sz="6600" dirty="0" err="1" smtClean="0"/>
              <a:t>k</a:t>
            </a:r>
            <a:r>
              <a:rPr lang="cs-CZ" sz="6600" b="1" dirty="0" err="1" smtClean="0">
                <a:solidFill>
                  <a:srgbClr val="FF0000"/>
                </a:solidFill>
              </a:rPr>
              <a:t>ö</a:t>
            </a:r>
            <a:r>
              <a:rPr lang="cs-CZ" sz="6600" dirty="0" err="1" smtClean="0"/>
              <a:t>nnen</a:t>
            </a:r>
            <a:endParaRPr lang="cs-CZ" sz="6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08719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2750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>
              <a:buNone/>
            </a:pPr>
            <a:endParaRPr lang="cs-CZ" sz="5400" dirty="0" smtClean="0"/>
          </a:p>
          <a:p>
            <a:pPr indent="0">
              <a:buNone/>
            </a:pPr>
            <a:endParaRPr lang="cs-CZ" sz="5400" dirty="0"/>
          </a:p>
          <a:p>
            <a:pPr indent="0">
              <a:buNone/>
            </a:pPr>
            <a:endParaRPr lang="cs-CZ" sz="5400" dirty="0" smtClean="0"/>
          </a:p>
          <a:p>
            <a:pPr indent="0">
              <a:buNone/>
            </a:pPr>
            <a:endParaRPr lang="cs-CZ" sz="5400" dirty="0" smtClean="0"/>
          </a:p>
          <a:p>
            <a:pPr indent="0">
              <a:buNone/>
            </a:pPr>
            <a:endParaRPr lang="cs-CZ" sz="5400" dirty="0"/>
          </a:p>
          <a:p>
            <a:pPr indent="0">
              <a:buNone/>
            </a:pPr>
            <a:r>
              <a:rPr lang="cs-CZ" sz="5400" dirty="0" err="1" smtClean="0"/>
              <a:t>die</a:t>
            </a:r>
            <a:r>
              <a:rPr lang="cs-CZ" sz="5400" dirty="0" smtClean="0"/>
              <a:t> </a:t>
            </a:r>
            <a:r>
              <a:rPr lang="cs-CZ" sz="5400" dirty="0" err="1" smtClean="0"/>
              <a:t>St</a:t>
            </a:r>
            <a:r>
              <a:rPr lang="cs-CZ" sz="5400" b="1" dirty="0" err="1" smtClean="0">
                <a:solidFill>
                  <a:srgbClr val="FF0000"/>
                </a:solidFill>
              </a:rPr>
              <a:t>a</a:t>
            </a:r>
            <a:r>
              <a:rPr lang="cs-CZ" sz="5400" dirty="0" err="1" smtClean="0"/>
              <a:t>dt</a:t>
            </a:r>
            <a:r>
              <a:rPr lang="cs-CZ" sz="5400" dirty="0" smtClean="0"/>
              <a:t>			der </a:t>
            </a:r>
            <a:r>
              <a:rPr lang="cs-CZ" sz="5400" dirty="0" err="1" smtClean="0"/>
              <a:t>St</a:t>
            </a:r>
            <a:r>
              <a:rPr lang="cs-CZ" sz="5400" b="1" dirty="0" err="1" smtClean="0">
                <a:solidFill>
                  <a:srgbClr val="FF0000"/>
                </a:solidFill>
              </a:rPr>
              <a:t>aa</a:t>
            </a:r>
            <a:r>
              <a:rPr lang="cs-CZ" sz="5400" dirty="0" err="1" smtClean="0"/>
              <a:t>t</a:t>
            </a:r>
            <a:endParaRPr lang="cs-CZ" sz="5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90872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908720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7644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indent="0">
              <a:buNone/>
            </a:pPr>
            <a:endParaRPr lang="cs-CZ" sz="5400" dirty="0" smtClean="0"/>
          </a:p>
          <a:p>
            <a:pPr indent="0">
              <a:buNone/>
            </a:pPr>
            <a:endParaRPr lang="cs-CZ" sz="5400" dirty="0"/>
          </a:p>
          <a:p>
            <a:pPr indent="0">
              <a:buNone/>
            </a:pPr>
            <a:endParaRPr lang="cs-CZ" sz="5400" dirty="0" smtClean="0"/>
          </a:p>
          <a:p>
            <a:pPr indent="0">
              <a:buNone/>
            </a:pPr>
            <a:endParaRPr lang="cs-CZ" sz="5400" dirty="0"/>
          </a:p>
          <a:p>
            <a:pPr indent="0">
              <a:buNone/>
            </a:pPr>
            <a:endParaRPr lang="cs-CZ" sz="5400" dirty="0" smtClean="0"/>
          </a:p>
          <a:p>
            <a:pPr indent="0">
              <a:buNone/>
            </a:pPr>
            <a:r>
              <a:rPr lang="cs-CZ" sz="5400" dirty="0" smtClean="0"/>
              <a:t>	</a:t>
            </a:r>
            <a:r>
              <a:rPr lang="cs-CZ" sz="5400" dirty="0" err="1" smtClean="0"/>
              <a:t>f</a:t>
            </a:r>
            <a:r>
              <a:rPr lang="cs-CZ" sz="5400" b="1" dirty="0" err="1" smtClean="0">
                <a:solidFill>
                  <a:srgbClr val="FF0000"/>
                </a:solidFill>
              </a:rPr>
              <a:t>ü</a:t>
            </a:r>
            <a:r>
              <a:rPr lang="cs-CZ" sz="5400" dirty="0" err="1" smtClean="0"/>
              <a:t>r</a:t>
            </a:r>
            <a:r>
              <a:rPr lang="cs-CZ" sz="5400" dirty="0" smtClean="0"/>
              <a:t>					  </a:t>
            </a:r>
            <a:r>
              <a:rPr lang="cs-CZ" sz="5400" dirty="0" err="1" smtClean="0"/>
              <a:t>v</a:t>
            </a:r>
            <a:r>
              <a:rPr lang="cs-CZ" sz="5400" b="1" dirty="0" err="1" smtClean="0">
                <a:solidFill>
                  <a:srgbClr val="FF0000"/>
                </a:solidFill>
              </a:rPr>
              <a:t>ie</a:t>
            </a:r>
            <a:r>
              <a:rPr lang="cs-CZ" sz="5400" dirty="0" err="1" smtClean="0"/>
              <a:t>r</a:t>
            </a:r>
            <a:endParaRPr lang="cs-CZ" sz="5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0139" y="99092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9092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7198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Přečtěte nahlas tyto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Oslo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kein</a:t>
            </a:r>
            <a:r>
              <a:rPr lang="cs-CZ" sz="3200" dirty="0" smtClean="0"/>
              <a:t> </a:t>
            </a:r>
            <a:r>
              <a:rPr lang="cs-CZ" sz="3200" dirty="0" err="1" smtClean="0"/>
              <a:t>St</a:t>
            </a:r>
            <a:r>
              <a:rPr lang="cs-CZ" sz="3200" b="1" dirty="0" err="1" smtClean="0">
                <a:solidFill>
                  <a:srgbClr val="FF0000"/>
                </a:solidFill>
              </a:rPr>
              <a:t>aa</a:t>
            </a:r>
            <a:r>
              <a:rPr lang="cs-CZ" sz="3200" dirty="0" err="1" smtClean="0"/>
              <a:t>t</a:t>
            </a:r>
            <a:r>
              <a:rPr lang="cs-CZ" sz="3200" dirty="0" smtClean="0"/>
              <a:t>, es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eine</a:t>
            </a:r>
            <a:r>
              <a:rPr lang="cs-CZ" sz="3200" dirty="0" smtClean="0"/>
              <a:t> </a:t>
            </a:r>
            <a:r>
              <a:rPr lang="cs-CZ" sz="3200" dirty="0" err="1" smtClean="0"/>
              <a:t>St</a:t>
            </a:r>
            <a:r>
              <a:rPr lang="cs-CZ" sz="3200" b="1" dirty="0" err="1" smtClean="0">
                <a:solidFill>
                  <a:srgbClr val="FF0000"/>
                </a:solidFill>
              </a:rPr>
              <a:t>a</a:t>
            </a:r>
            <a:r>
              <a:rPr lang="cs-CZ" sz="3200" dirty="0" err="1" smtClean="0"/>
              <a:t>dt</a:t>
            </a:r>
            <a:r>
              <a:rPr lang="cs-CZ" sz="32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Hier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ein</a:t>
            </a:r>
            <a:r>
              <a:rPr lang="cs-CZ" sz="3200" dirty="0" smtClean="0"/>
              <a:t> </a:t>
            </a:r>
            <a:r>
              <a:rPr lang="cs-CZ" sz="3200" dirty="0" err="1" smtClean="0"/>
              <a:t>Tisch</a:t>
            </a:r>
            <a:r>
              <a:rPr lang="cs-CZ" sz="3200" dirty="0" smtClean="0"/>
              <a:t> </a:t>
            </a:r>
            <a:r>
              <a:rPr lang="cs-CZ" sz="3200" dirty="0" err="1" smtClean="0"/>
              <a:t>f</a:t>
            </a:r>
            <a:r>
              <a:rPr lang="cs-CZ" sz="3200" b="1" dirty="0" err="1" smtClean="0">
                <a:solidFill>
                  <a:srgbClr val="FF0000"/>
                </a:solidFill>
              </a:rPr>
              <a:t>ü</a:t>
            </a:r>
            <a:r>
              <a:rPr lang="cs-CZ" sz="3200" dirty="0" err="1" smtClean="0"/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v</a:t>
            </a:r>
            <a:r>
              <a:rPr lang="cs-CZ" sz="3200" b="1" dirty="0" err="1" smtClean="0">
                <a:solidFill>
                  <a:srgbClr val="FF0000"/>
                </a:solidFill>
              </a:rPr>
              <a:t>ie</a:t>
            </a:r>
            <a:r>
              <a:rPr lang="cs-CZ" sz="3200" dirty="0" err="1" smtClean="0"/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Personen</a:t>
            </a:r>
            <a:r>
              <a:rPr lang="cs-CZ" sz="32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k</a:t>
            </a:r>
            <a:r>
              <a:rPr lang="cs-CZ" sz="3200" b="1" dirty="0" err="1" smtClean="0">
                <a:solidFill>
                  <a:srgbClr val="FF0000"/>
                </a:solidFill>
              </a:rPr>
              <a:t>ö</a:t>
            </a:r>
            <a:r>
              <a:rPr lang="cs-CZ" sz="3200" dirty="0" err="1" smtClean="0"/>
              <a:t>nnen</a:t>
            </a:r>
            <a:r>
              <a:rPr lang="cs-CZ" sz="3200" dirty="0" smtClean="0"/>
              <a:t> </a:t>
            </a:r>
            <a:r>
              <a:rPr lang="cs-CZ" sz="3200" dirty="0" err="1" smtClean="0"/>
              <a:t>nicht</a:t>
            </a:r>
            <a:r>
              <a:rPr lang="cs-CZ" sz="3200" dirty="0" smtClean="0"/>
              <a:t> </a:t>
            </a:r>
            <a:r>
              <a:rPr lang="cs-CZ" sz="3200" dirty="0" err="1" smtClean="0"/>
              <a:t>alle</a:t>
            </a:r>
            <a:r>
              <a:rPr lang="cs-CZ" sz="3200" dirty="0" smtClean="0"/>
              <a:t> </a:t>
            </a:r>
            <a:r>
              <a:rPr lang="cs-CZ" sz="3200" dirty="0" err="1" smtClean="0"/>
              <a:t>Leute</a:t>
            </a:r>
            <a:r>
              <a:rPr lang="cs-CZ" sz="3200" dirty="0" smtClean="0"/>
              <a:t> </a:t>
            </a:r>
            <a:r>
              <a:rPr lang="cs-CZ" sz="3200" dirty="0" err="1" smtClean="0"/>
              <a:t>k</a:t>
            </a:r>
            <a:r>
              <a:rPr lang="cs-CZ" sz="3200" b="1" dirty="0" err="1" smtClean="0">
                <a:solidFill>
                  <a:srgbClr val="FF0000"/>
                </a:solidFill>
              </a:rPr>
              <a:t>e</a:t>
            </a:r>
            <a:r>
              <a:rPr lang="cs-CZ" sz="3200" dirty="0" err="1" smtClean="0"/>
              <a:t>nnen</a:t>
            </a:r>
            <a:r>
              <a:rPr lang="cs-CZ" sz="32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Er kann </a:t>
            </a:r>
            <a:r>
              <a:rPr lang="cs-CZ" sz="3200" dirty="0" err="1" smtClean="0"/>
              <a:t>alle</a:t>
            </a:r>
            <a:r>
              <a:rPr lang="cs-CZ" sz="3200" dirty="0" smtClean="0"/>
              <a:t> </a:t>
            </a:r>
            <a:r>
              <a:rPr lang="cs-CZ" sz="3200" dirty="0" err="1" smtClean="0"/>
              <a:t>Probleme</a:t>
            </a:r>
            <a:r>
              <a:rPr lang="cs-CZ" sz="3200" dirty="0" smtClean="0"/>
              <a:t> </a:t>
            </a:r>
            <a:r>
              <a:rPr lang="cs-CZ" sz="3200" dirty="0" err="1" smtClean="0"/>
              <a:t>l</a:t>
            </a:r>
            <a:r>
              <a:rPr lang="cs-CZ" sz="3200" b="1" dirty="0" err="1" smtClean="0">
                <a:solidFill>
                  <a:srgbClr val="FF0000"/>
                </a:solidFill>
              </a:rPr>
              <a:t>ö</a:t>
            </a:r>
            <a:r>
              <a:rPr lang="cs-CZ" sz="3200" dirty="0" err="1" smtClean="0"/>
              <a:t>sen</a:t>
            </a:r>
            <a:r>
              <a:rPr lang="cs-CZ" sz="32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Er soll jeden </a:t>
            </a:r>
            <a:r>
              <a:rPr lang="cs-CZ" sz="3200" dirty="0" err="1" smtClean="0"/>
              <a:t>Tag</a:t>
            </a:r>
            <a:r>
              <a:rPr lang="cs-CZ" sz="3200" dirty="0" smtClean="0"/>
              <a:t> 20 </a:t>
            </a:r>
            <a:r>
              <a:rPr lang="cs-CZ" sz="3200" dirty="0" err="1" smtClean="0"/>
              <a:t>Minuten</a:t>
            </a:r>
            <a:r>
              <a:rPr lang="cs-CZ" sz="3200" dirty="0" smtClean="0"/>
              <a:t> </a:t>
            </a:r>
            <a:r>
              <a:rPr lang="cs-CZ" sz="3200" dirty="0" err="1" smtClean="0"/>
              <a:t>ein</a:t>
            </a:r>
            <a:r>
              <a:rPr lang="cs-CZ" sz="3200" dirty="0" smtClean="0"/>
              <a:t> Buch </a:t>
            </a:r>
            <a:r>
              <a:rPr lang="cs-CZ" sz="3200" dirty="0" err="1" smtClean="0"/>
              <a:t>l</a:t>
            </a:r>
            <a:r>
              <a:rPr lang="cs-CZ" sz="3200" b="1" dirty="0" err="1" smtClean="0">
                <a:solidFill>
                  <a:srgbClr val="FF0000"/>
                </a:solidFill>
              </a:rPr>
              <a:t>e</a:t>
            </a:r>
            <a:r>
              <a:rPr lang="cs-CZ" sz="3200" dirty="0" err="1" smtClean="0"/>
              <a:t>sen</a:t>
            </a:r>
            <a:r>
              <a:rPr lang="cs-CZ" sz="32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In der </a:t>
            </a:r>
            <a:r>
              <a:rPr lang="cs-CZ" sz="3200" dirty="0" err="1" smtClean="0"/>
              <a:t>T</a:t>
            </a:r>
            <a:r>
              <a:rPr lang="cs-CZ" sz="3200" b="1" dirty="0" err="1" smtClean="0">
                <a:solidFill>
                  <a:srgbClr val="FF0000"/>
                </a:solidFill>
              </a:rPr>
              <a:t>ü</a:t>
            </a:r>
            <a:r>
              <a:rPr lang="cs-CZ" sz="3200" dirty="0" err="1" smtClean="0"/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ist</a:t>
            </a:r>
            <a:r>
              <a:rPr lang="cs-CZ" sz="3200" dirty="0" smtClean="0"/>
              <a:t> </a:t>
            </a:r>
            <a:r>
              <a:rPr lang="cs-CZ" sz="3200" dirty="0" err="1" smtClean="0"/>
              <a:t>ein</a:t>
            </a:r>
            <a:r>
              <a:rPr lang="cs-CZ" sz="3200" dirty="0" smtClean="0"/>
              <a:t> </a:t>
            </a:r>
            <a:r>
              <a:rPr lang="cs-CZ" sz="3200" dirty="0" err="1" smtClean="0"/>
              <a:t>T</a:t>
            </a:r>
            <a:r>
              <a:rPr lang="cs-CZ" sz="3200" b="1" dirty="0" err="1" smtClean="0">
                <a:solidFill>
                  <a:srgbClr val="FF0000"/>
                </a:solidFill>
              </a:rPr>
              <a:t>ie</a:t>
            </a:r>
            <a:r>
              <a:rPr lang="cs-CZ" sz="3200" dirty="0" err="1" smtClean="0"/>
              <a:t>r</a:t>
            </a:r>
            <a:r>
              <a:rPr lang="cs-CZ" sz="3200" dirty="0" smtClean="0"/>
              <a:t>.</a:t>
            </a:r>
          </a:p>
          <a:p>
            <a:pPr>
              <a:lnSpc>
                <a:spcPct val="150000"/>
              </a:lnSpc>
            </a:pPr>
            <a:endParaRPr lang="cs-CZ" sz="3200" dirty="0" smtClean="0"/>
          </a:p>
          <a:p>
            <a:pPr indent="0">
              <a:lnSpc>
                <a:spcPct val="150000"/>
              </a:lnSpc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41018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Zungenbrecher</a:t>
            </a:r>
            <a:r>
              <a:rPr lang="cs-CZ" dirty="0" smtClean="0"/>
              <a:t> (jazykolamy)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 wrap="square"/>
          <a:lstStyle/>
          <a:p>
            <a:r>
              <a:rPr lang="cs-CZ" b="1" kern="1200" dirty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Řekněte </a:t>
            </a:r>
            <a:r>
              <a:rPr lang="cs-CZ" b="1" kern="120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3x </a:t>
            </a:r>
            <a:r>
              <a:rPr lang="cs-CZ" b="1" kern="1200" dirty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rychle za sebou</a:t>
            </a:r>
            <a:r>
              <a:rPr lang="cs-CZ" b="1" kern="120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rPr>
              <a:t>:</a:t>
            </a:r>
          </a:p>
          <a:p>
            <a:endParaRPr lang="cs-CZ" b="1" kern="1200" dirty="0">
              <a:solidFill>
                <a:schemeClr val="tx2">
                  <a:shade val="85000"/>
                  <a:satMod val="150000"/>
                </a:schemeClr>
              </a:solidFill>
              <a:effectLst>
                <a:outerShdw blurRad="63500" dist="38100" dir="822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lt"/>
              <a:cs typeface="+mj-lt"/>
            </a:endParaRPr>
          </a:p>
          <a:p>
            <a:r>
              <a:rPr lang="cs-CZ" sz="3200" dirty="0"/>
              <a:t>Klaus </a:t>
            </a:r>
            <a:r>
              <a:rPr lang="cs-CZ" sz="3200" dirty="0" err="1"/>
              <a:t>Knopf</a:t>
            </a:r>
            <a:r>
              <a:rPr lang="cs-CZ" sz="3200" dirty="0"/>
              <a:t> </a:t>
            </a:r>
            <a:r>
              <a:rPr lang="cs-CZ" sz="3200" dirty="0" err="1"/>
              <a:t>liebt</a:t>
            </a:r>
            <a:r>
              <a:rPr lang="cs-CZ" sz="3200" dirty="0"/>
              <a:t> </a:t>
            </a:r>
            <a:r>
              <a:rPr lang="cs-CZ" sz="3200" dirty="0" err="1"/>
              <a:t>Kn</a:t>
            </a:r>
            <a:r>
              <a:rPr lang="cs-CZ" sz="3200" b="1" dirty="0" err="1">
                <a:solidFill>
                  <a:srgbClr val="FF0000"/>
                </a:solidFill>
              </a:rPr>
              <a:t>ö</a:t>
            </a:r>
            <a:r>
              <a:rPr lang="cs-CZ" sz="3200" dirty="0" err="1"/>
              <a:t>del</a:t>
            </a:r>
            <a:r>
              <a:rPr lang="cs-CZ" sz="3200" dirty="0"/>
              <a:t>, </a:t>
            </a:r>
            <a:r>
              <a:rPr lang="cs-CZ" sz="3200" dirty="0" err="1"/>
              <a:t>Kl</a:t>
            </a:r>
            <a:r>
              <a:rPr lang="cs-CZ" sz="3200" b="1" dirty="0" err="1">
                <a:solidFill>
                  <a:srgbClr val="FF0000"/>
                </a:solidFill>
              </a:rPr>
              <a:t>ö</a:t>
            </a:r>
            <a:r>
              <a:rPr lang="cs-CZ" sz="3200" dirty="0" err="1"/>
              <a:t>ße</a:t>
            </a:r>
            <a:r>
              <a:rPr lang="cs-CZ" sz="3200" dirty="0"/>
              <a:t>, </a:t>
            </a:r>
            <a:r>
              <a:rPr lang="cs-CZ" sz="3200" dirty="0" err="1"/>
              <a:t>Kl</a:t>
            </a:r>
            <a:r>
              <a:rPr lang="cs-CZ" sz="3200" b="1" dirty="0" err="1">
                <a:solidFill>
                  <a:srgbClr val="FF0000"/>
                </a:solidFill>
              </a:rPr>
              <a:t>ö</a:t>
            </a:r>
            <a:r>
              <a:rPr lang="cs-CZ" sz="3200" dirty="0" err="1"/>
              <a:t>pse</a:t>
            </a:r>
            <a:r>
              <a:rPr lang="cs-CZ" sz="3200" dirty="0"/>
              <a:t>. </a:t>
            </a:r>
            <a:r>
              <a:rPr lang="cs-CZ" sz="3200" dirty="0" smtClean="0"/>
              <a:t>   </a:t>
            </a:r>
          </a:p>
          <a:p>
            <a:pPr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cs-CZ" sz="3200" dirty="0" err="1" smtClean="0"/>
              <a:t>Kn</a:t>
            </a:r>
            <a:r>
              <a:rPr lang="cs-CZ" sz="3200" b="1" dirty="0" err="1" smtClean="0">
                <a:solidFill>
                  <a:srgbClr val="FF0000"/>
                </a:solidFill>
              </a:rPr>
              <a:t>ö</a:t>
            </a:r>
            <a:r>
              <a:rPr lang="cs-CZ" sz="3200" dirty="0" err="1" smtClean="0"/>
              <a:t>del</a:t>
            </a:r>
            <a:r>
              <a:rPr lang="cs-CZ" sz="3200" dirty="0"/>
              <a:t>, </a:t>
            </a:r>
            <a:r>
              <a:rPr lang="cs-CZ" sz="3200" dirty="0" err="1"/>
              <a:t>Kl</a:t>
            </a:r>
            <a:r>
              <a:rPr lang="cs-CZ" sz="3200" b="1" dirty="0" err="1">
                <a:solidFill>
                  <a:srgbClr val="FF0000"/>
                </a:solidFill>
              </a:rPr>
              <a:t>ö</a:t>
            </a:r>
            <a:r>
              <a:rPr lang="cs-CZ" sz="3200" dirty="0" err="1"/>
              <a:t>ße</a:t>
            </a:r>
            <a:r>
              <a:rPr lang="cs-CZ" sz="3200" dirty="0"/>
              <a:t>, </a:t>
            </a:r>
            <a:r>
              <a:rPr lang="cs-CZ" sz="3200" dirty="0" err="1"/>
              <a:t>Kl</a:t>
            </a:r>
            <a:r>
              <a:rPr lang="cs-CZ" sz="3200" b="1" dirty="0" err="1">
                <a:solidFill>
                  <a:srgbClr val="FF0000"/>
                </a:solidFill>
              </a:rPr>
              <a:t>ö</a:t>
            </a:r>
            <a:r>
              <a:rPr lang="cs-CZ" sz="3200" dirty="0" err="1"/>
              <a:t>pse</a:t>
            </a:r>
            <a:r>
              <a:rPr lang="cs-CZ" sz="3200" dirty="0"/>
              <a:t> </a:t>
            </a:r>
            <a:r>
              <a:rPr lang="cs-CZ" sz="3200" dirty="0" err="1"/>
              <a:t>liebt</a:t>
            </a:r>
            <a:r>
              <a:rPr lang="cs-CZ" sz="3200" dirty="0"/>
              <a:t> Klaus </a:t>
            </a:r>
            <a:r>
              <a:rPr lang="cs-CZ" sz="3200" dirty="0" err="1"/>
              <a:t>Knopf</a:t>
            </a:r>
            <a:r>
              <a:rPr lang="cs-CZ" sz="3200" dirty="0" smtClean="0"/>
              <a:t>.</a:t>
            </a:r>
          </a:p>
          <a:p>
            <a:pPr indent="0">
              <a:buNone/>
            </a:pPr>
            <a:endParaRPr lang="cs-CZ" sz="3200" dirty="0"/>
          </a:p>
          <a:p>
            <a:pPr marL="457200" indent="-457200"/>
            <a:r>
              <a:rPr lang="cs-CZ" sz="3200" dirty="0" err="1"/>
              <a:t>Schneiderschere</a:t>
            </a:r>
            <a:r>
              <a:rPr lang="cs-CZ" sz="3200" dirty="0"/>
              <a:t> </a:t>
            </a:r>
            <a:r>
              <a:rPr lang="cs-CZ" sz="3200" dirty="0" err="1"/>
              <a:t>schneidet</a:t>
            </a:r>
            <a:r>
              <a:rPr lang="cs-CZ" sz="3200" dirty="0"/>
              <a:t> </a:t>
            </a:r>
            <a:r>
              <a:rPr lang="cs-CZ" sz="3200" dirty="0" err="1"/>
              <a:t>scharf</a:t>
            </a:r>
            <a:r>
              <a:rPr lang="cs-CZ" sz="3200" dirty="0"/>
              <a:t>.</a:t>
            </a:r>
            <a:br>
              <a:rPr lang="cs-CZ" sz="3200" dirty="0"/>
            </a:br>
            <a:r>
              <a:rPr lang="cs-CZ" sz="3200" dirty="0" err="1"/>
              <a:t>Scharf</a:t>
            </a:r>
            <a:r>
              <a:rPr lang="cs-CZ" sz="3200" dirty="0"/>
              <a:t> </a:t>
            </a:r>
            <a:r>
              <a:rPr lang="cs-CZ" sz="3200" dirty="0" err="1"/>
              <a:t>schneidet</a:t>
            </a:r>
            <a:r>
              <a:rPr lang="cs-CZ" sz="3200" dirty="0"/>
              <a:t> </a:t>
            </a:r>
            <a:r>
              <a:rPr lang="cs-CZ" sz="3200" dirty="0" err="1"/>
              <a:t>Schneiderschere</a:t>
            </a:r>
            <a:r>
              <a:rPr lang="cs-CZ" sz="3200" dirty="0" smtClean="0"/>
              <a:t>.</a:t>
            </a:r>
          </a:p>
          <a:p>
            <a:pPr marL="457200" indent="-457200"/>
            <a:endParaRPr lang="cs-CZ" sz="3200" dirty="0"/>
          </a:p>
          <a:p>
            <a:pPr marL="457200" lvl="0" indent="-457200"/>
            <a:r>
              <a:rPr lang="cs-CZ" sz="3200" dirty="0"/>
              <a:t>Violett </a:t>
            </a:r>
            <a:r>
              <a:rPr lang="cs-CZ" sz="3200" dirty="0" err="1"/>
              <a:t>steht</a:t>
            </a:r>
            <a:r>
              <a:rPr lang="cs-CZ" sz="3200" dirty="0"/>
              <a:t> </a:t>
            </a:r>
            <a:r>
              <a:rPr lang="cs-CZ" sz="3200" dirty="0" err="1"/>
              <a:t>ihr</a:t>
            </a:r>
            <a:r>
              <a:rPr lang="cs-CZ" sz="3200" dirty="0"/>
              <a:t> </a:t>
            </a:r>
            <a:r>
              <a:rPr lang="cs-CZ" sz="3200" dirty="0" err="1"/>
              <a:t>recht</a:t>
            </a:r>
            <a:r>
              <a:rPr lang="cs-CZ" sz="3200" dirty="0"/>
              <a:t> </a:t>
            </a:r>
            <a:r>
              <a:rPr lang="cs-CZ" sz="3200" dirty="0" err="1"/>
              <a:t>nett</a:t>
            </a:r>
            <a:r>
              <a:rPr lang="cs-CZ" sz="3200" dirty="0"/>
              <a:t>. </a:t>
            </a:r>
            <a:r>
              <a:rPr lang="cs-CZ" sz="3200" dirty="0" err="1"/>
              <a:t>Recht</a:t>
            </a:r>
            <a:r>
              <a:rPr lang="cs-CZ" sz="3200" dirty="0"/>
              <a:t> </a:t>
            </a:r>
            <a:r>
              <a:rPr lang="cs-CZ" sz="3200" dirty="0" err="1"/>
              <a:t>nett</a:t>
            </a:r>
            <a:r>
              <a:rPr lang="cs-CZ" sz="3200" dirty="0"/>
              <a:t> </a:t>
            </a:r>
            <a:r>
              <a:rPr lang="cs-CZ" sz="3200" dirty="0" err="1"/>
              <a:t>steht</a:t>
            </a:r>
            <a:r>
              <a:rPr lang="cs-CZ" sz="3200" dirty="0"/>
              <a:t> </a:t>
            </a:r>
            <a:r>
              <a:rPr lang="cs-CZ" sz="3200" dirty="0" err="1"/>
              <a:t>ihr</a:t>
            </a:r>
            <a:r>
              <a:rPr lang="cs-CZ" sz="3200" dirty="0"/>
              <a:t> </a:t>
            </a:r>
            <a:r>
              <a:rPr lang="cs-CZ" sz="3200" dirty="0" err="1"/>
              <a:t>violett</a:t>
            </a:r>
            <a:r>
              <a:rPr lang="cs-CZ" sz="3200" dirty="0"/>
              <a:t>.</a:t>
            </a:r>
          </a:p>
          <a:p>
            <a:pPr indent="0">
              <a:buNone/>
            </a:pPr>
            <a:endParaRPr lang="cs-CZ" sz="3200" dirty="0"/>
          </a:p>
          <a:p>
            <a:pPr marL="457200" indent="-457200"/>
            <a:endParaRPr lang="cs-CZ" sz="3200" dirty="0"/>
          </a:p>
          <a:p>
            <a:endParaRPr lang="cs-CZ" b="1" kern="1200" dirty="0">
              <a:solidFill>
                <a:schemeClr val="tx2">
                  <a:shade val="85000"/>
                  <a:satMod val="150000"/>
                </a:schemeClr>
              </a:solidFill>
              <a:effectLst>
                <a:outerShdw blurRad="63500" dist="38100" dir="8220000" algn="tl" rotWithShape="0">
                  <a:srgbClr val="000000">
                    <a:alpha val="30000"/>
                  </a:srgbClr>
                </a:outerShdw>
              </a:effectLst>
              <a:latin typeface="+mj-lt"/>
              <a:ea typeface="+mj-lt"/>
              <a:cs typeface="+mj-lt"/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9056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3200" dirty="0" err="1"/>
              <a:t>Wenn</a:t>
            </a:r>
            <a:r>
              <a:rPr lang="cs-CZ" sz="3200" dirty="0"/>
              <a:t> </a:t>
            </a:r>
            <a:r>
              <a:rPr lang="cs-CZ" sz="3200" dirty="0" err="1"/>
              <a:t>ich</a:t>
            </a:r>
            <a:r>
              <a:rPr lang="cs-CZ" sz="3200" dirty="0"/>
              <a:t> </a:t>
            </a:r>
            <a:r>
              <a:rPr lang="cs-CZ" sz="3200" dirty="0" err="1"/>
              <a:t>weiß</a:t>
            </a:r>
            <a:r>
              <a:rPr lang="cs-CZ" sz="3200" dirty="0"/>
              <a:t>, </a:t>
            </a:r>
            <a:r>
              <a:rPr lang="cs-CZ" sz="3200" dirty="0" err="1"/>
              <a:t>was</a:t>
            </a:r>
            <a:r>
              <a:rPr lang="cs-CZ" sz="3200" dirty="0"/>
              <a:t> </a:t>
            </a:r>
            <a:r>
              <a:rPr lang="cs-CZ" sz="3200" dirty="0" err="1"/>
              <a:t>du</a:t>
            </a:r>
            <a:r>
              <a:rPr lang="cs-CZ" sz="3200" dirty="0"/>
              <a:t> </a:t>
            </a:r>
            <a:r>
              <a:rPr lang="cs-CZ" sz="3200" dirty="0" err="1" smtClean="0"/>
              <a:t>weißt</a:t>
            </a:r>
            <a:r>
              <a:rPr lang="cs-CZ" sz="3200" dirty="0" smtClean="0"/>
              <a:t>,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/>
              <a:t>du</a:t>
            </a:r>
            <a:r>
              <a:rPr lang="cs-CZ" sz="3200" dirty="0"/>
              <a:t> </a:t>
            </a:r>
            <a:r>
              <a:rPr lang="cs-CZ" sz="3200" dirty="0" err="1"/>
              <a:t>weißt</a:t>
            </a:r>
            <a:r>
              <a:rPr lang="cs-CZ" sz="3200" dirty="0"/>
              <a:t>, </a:t>
            </a:r>
            <a:r>
              <a:rPr lang="cs-CZ" sz="3200" dirty="0" smtClean="0"/>
              <a:t>   </a:t>
            </a:r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/>
              <a:t>ich</a:t>
            </a:r>
            <a:r>
              <a:rPr lang="cs-CZ" sz="3200" dirty="0"/>
              <a:t> </a:t>
            </a:r>
            <a:r>
              <a:rPr lang="cs-CZ" sz="3200" dirty="0" err="1" smtClean="0"/>
              <a:t>weiß</a:t>
            </a:r>
            <a:r>
              <a:rPr lang="cs-CZ" sz="3200" dirty="0" smtClean="0"/>
              <a:t>, </a:t>
            </a:r>
            <a:r>
              <a:rPr lang="cs-CZ" sz="3200" dirty="0" err="1" smtClean="0"/>
              <a:t>dann</a:t>
            </a:r>
            <a:r>
              <a:rPr lang="cs-CZ" sz="3200" dirty="0" smtClean="0"/>
              <a:t> </a:t>
            </a:r>
            <a:r>
              <a:rPr lang="cs-CZ" sz="3200" dirty="0" err="1"/>
              <a:t>weiß</a:t>
            </a:r>
            <a:r>
              <a:rPr lang="cs-CZ" sz="3200" dirty="0"/>
              <a:t> </a:t>
            </a:r>
            <a:r>
              <a:rPr lang="cs-CZ" sz="3200" dirty="0" err="1"/>
              <a:t>ich</a:t>
            </a:r>
            <a:r>
              <a:rPr lang="cs-CZ" sz="3200" dirty="0"/>
              <a:t>, </a:t>
            </a:r>
            <a:r>
              <a:rPr lang="cs-CZ" sz="3200" dirty="0" err="1"/>
              <a:t>was</a:t>
            </a:r>
            <a:r>
              <a:rPr lang="cs-CZ" sz="3200" dirty="0"/>
              <a:t> </a:t>
            </a:r>
            <a:r>
              <a:rPr lang="cs-CZ" sz="3200" dirty="0" err="1"/>
              <a:t>du</a:t>
            </a:r>
            <a:r>
              <a:rPr lang="cs-CZ" sz="3200" dirty="0"/>
              <a:t> </a:t>
            </a:r>
            <a:r>
              <a:rPr lang="cs-CZ" sz="3200" dirty="0" err="1"/>
              <a:t>weißt</a:t>
            </a:r>
            <a:r>
              <a:rPr lang="cs-CZ" sz="3200" dirty="0"/>
              <a:t>,</a:t>
            </a:r>
            <a:br>
              <a:rPr lang="cs-CZ" sz="3200" dirty="0"/>
            </a:br>
            <a:r>
              <a:rPr lang="cs-CZ" sz="3200" dirty="0" err="1"/>
              <a:t>und</a:t>
            </a:r>
            <a:r>
              <a:rPr lang="cs-CZ" sz="3200" dirty="0"/>
              <a:t> </a:t>
            </a:r>
            <a:r>
              <a:rPr lang="cs-CZ" sz="3200" dirty="0" err="1"/>
              <a:t>weißt</a:t>
            </a:r>
            <a:r>
              <a:rPr lang="cs-CZ" sz="3200" dirty="0"/>
              <a:t> </a:t>
            </a:r>
            <a:r>
              <a:rPr lang="cs-CZ" sz="3200" dirty="0" err="1"/>
              <a:t>du</a:t>
            </a:r>
            <a:r>
              <a:rPr lang="cs-CZ" sz="3200" dirty="0"/>
              <a:t>, </a:t>
            </a:r>
            <a:r>
              <a:rPr lang="cs-CZ" sz="3200" dirty="0" err="1"/>
              <a:t>was</a:t>
            </a:r>
            <a:r>
              <a:rPr lang="cs-CZ" sz="3200" dirty="0"/>
              <a:t> </a:t>
            </a:r>
            <a:r>
              <a:rPr lang="cs-CZ" sz="3200" dirty="0" err="1"/>
              <a:t>ich</a:t>
            </a:r>
            <a:r>
              <a:rPr lang="cs-CZ" sz="3200" dirty="0"/>
              <a:t> </a:t>
            </a:r>
            <a:r>
              <a:rPr lang="cs-CZ" sz="3200" dirty="0" err="1"/>
              <a:t>weiß</a:t>
            </a:r>
            <a:r>
              <a:rPr lang="cs-CZ" sz="3200" dirty="0" smtClean="0"/>
              <a:t>.</a:t>
            </a:r>
          </a:p>
          <a:p>
            <a:pPr lvl="0"/>
            <a:endParaRPr lang="cs-CZ" sz="3200" dirty="0"/>
          </a:p>
          <a:p>
            <a:pPr lvl="0"/>
            <a:r>
              <a:rPr lang="de-DE" sz="3200" dirty="0"/>
              <a:t>Esel essen Nudeln nicht, Nesseln essen </a:t>
            </a:r>
            <a:r>
              <a:rPr lang="de-DE" sz="3200" dirty="0" smtClean="0"/>
              <a:t>Esel</a:t>
            </a:r>
            <a:endParaRPr lang="cs-CZ" sz="3200" dirty="0" smtClean="0"/>
          </a:p>
          <a:p>
            <a:pPr lv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</a:t>
            </a:r>
            <a:r>
              <a:rPr lang="cs-CZ" sz="3200" dirty="0" err="1" smtClean="0"/>
              <a:t>nicht</a:t>
            </a:r>
            <a:r>
              <a:rPr lang="cs-CZ" sz="3200" dirty="0" smtClean="0"/>
              <a:t>.</a:t>
            </a:r>
          </a:p>
          <a:p>
            <a:pPr lvl="0" indent="0">
              <a:buNone/>
            </a:pPr>
            <a:endParaRPr lang="cs-CZ" sz="3200" dirty="0"/>
          </a:p>
          <a:p>
            <a:pPr marL="457200" indent="-457200"/>
            <a:r>
              <a:rPr lang="de-DE" sz="3200" dirty="0"/>
              <a:t>Fischers Fritz fischt frische Fische, frische Fische fischt Fischers Fritz</a:t>
            </a:r>
            <a:r>
              <a:rPr lang="de-DE" sz="3200" dirty="0" smtClean="0"/>
              <a:t>.</a:t>
            </a:r>
            <a:endParaRPr lang="cs-CZ" sz="3200" dirty="0" smtClean="0"/>
          </a:p>
          <a:p>
            <a:pPr marL="457200" indent="-457200"/>
            <a:endParaRPr lang="cs-CZ" sz="3200" dirty="0"/>
          </a:p>
          <a:p>
            <a:pPr marL="457200" indent="-457200"/>
            <a:r>
              <a:rPr lang="de-DE" sz="3200" dirty="0"/>
              <a:t>Blaukraut bleibt Blaukraut, und Brautkleid bleibt Brautkleid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2102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Vyslovujte pečlivě  </a:t>
            </a:r>
            <a:r>
              <a:rPr lang="cs-CZ" dirty="0" smtClean="0">
                <a:solidFill>
                  <a:srgbClr val="FF0000"/>
                </a:solidFill>
              </a:rPr>
              <a:t>ü, ö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00B050"/>
                </a:solidFill>
              </a:rPr>
              <a:t>-</a:t>
            </a:r>
            <a:r>
              <a:rPr lang="cs-CZ" dirty="0" err="1" smtClean="0">
                <a:solidFill>
                  <a:srgbClr val="00B050"/>
                </a:solidFill>
              </a:rPr>
              <a:t>er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Montag</a:t>
            </a:r>
            <a:r>
              <a:rPr lang="cs-CZ" sz="3200" dirty="0" smtClean="0"/>
              <a:t> </a:t>
            </a:r>
            <a:r>
              <a:rPr lang="cs-CZ" sz="3200" dirty="0" err="1" smtClean="0"/>
              <a:t>m</a:t>
            </a:r>
            <a:r>
              <a:rPr lang="cs-CZ" sz="3200" b="1" dirty="0" err="1" smtClean="0">
                <a:solidFill>
                  <a:srgbClr val="FF0000"/>
                </a:solidFill>
              </a:rPr>
              <a:t>ü</a:t>
            </a:r>
            <a:r>
              <a:rPr lang="cs-CZ" sz="3200" dirty="0" err="1" smtClean="0"/>
              <a:t>ssen</a:t>
            </a:r>
            <a:r>
              <a:rPr lang="cs-CZ" sz="3200" dirty="0" smtClean="0"/>
              <a:t> </a:t>
            </a:r>
            <a:r>
              <a:rPr lang="cs-CZ" sz="3200" dirty="0" err="1" smtClean="0"/>
              <a:t>wi</a:t>
            </a:r>
            <a:r>
              <a:rPr lang="cs-CZ" sz="3200" b="1" dirty="0" err="1" smtClean="0">
                <a:solidFill>
                  <a:srgbClr val="00B050"/>
                </a:solidFill>
              </a:rPr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Ph</a:t>
            </a:r>
            <a:r>
              <a:rPr lang="cs-CZ" sz="3200" b="1" dirty="0" err="1" smtClean="0">
                <a:solidFill>
                  <a:srgbClr val="FF0000"/>
                </a:solidFill>
              </a:rPr>
              <a:t>y</a:t>
            </a:r>
            <a:r>
              <a:rPr lang="cs-CZ" sz="3200" dirty="0" err="1" smtClean="0"/>
              <a:t>sik</a:t>
            </a:r>
            <a:r>
              <a:rPr lang="cs-CZ" sz="3200" dirty="0" smtClean="0"/>
              <a:t> </a:t>
            </a:r>
            <a:r>
              <a:rPr lang="cs-CZ" sz="3200" dirty="0" err="1" smtClean="0"/>
              <a:t>lernen</a:t>
            </a:r>
            <a:r>
              <a:rPr lang="cs-CZ" sz="32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Wi</a:t>
            </a:r>
            <a:r>
              <a:rPr lang="cs-CZ" sz="3200" b="1" dirty="0" err="1" smtClean="0">
                <a:solidFill>
                  <a:srgbClr val="00B050"/>
                </a:solidFill>
              </a:rPr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m</a:t>
            </a:r>
            <a:r>
              <a:rPr lang="cs-CZ" sz="3200" b="1" dirty="0" err="1" smtClean="0">
                <a:solidFill>
                  <a:srgbClr val="FF0000"/>
                </a:solidFill>
              </a:rPr>
              <a:t>ö</a:t>
            </a:r>
            <a:r>
              <a:rPr lang="cs-CZ" sz="3200" dirty="0" err="1" smtClean="0"/>
              <a:t>chten</a:t>
            </a:r>
            <a:r>
              <a:rPr lang="cs-CZ" sz="3200" dirty="0" smtClean="0"/>
              <a:t> </a:t>
            </a:r>
            <a:r>
              <a:rPr lang="cs-CZ" sz="3200" dirty="0" err="1" smtClean="0"/>
              <a:t>ab</a:t>
            </a:r>
            <a:r>
              <a:rPr lang="cs-CZ" sz="3200" b="1" dirty="0" err="1" smtClean="0">
                <a:solidFill>
                  <a:srgbClr val="00B050"/>
                </a:solidFill>
              </a:rPr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Fl</a:t>
            </a:r>
            <a:r>
              <a:rPr lang="cs-CZ" sz="3200" b="1" dirty="0" err="1" smtClean="0">
                <a:solidFill>
                  <a:srgbClr val="FF0000"/>
                </a:solidFill>
              </a:rPr>
              <a:t>ö</a:t>
            </a:r>
            <a:r>
              <a:rPr lang="cs-CZ" sz="3200" dirty="0" err="1" smtClean="0"/>
              <a:t>te</a:t>
            </a:r>
            <a:r>
              <a:rPr lang="cs-CZ" sz="3200" dirty="0" smtClean="0"/>
              <a:t> </a:t>
            </a:r>
            <a:r>
              <a:rPr lang="cs-CZ" sz="3200" dirty="0" err="1" smtClean="0"/>
              <a:t>spielen</a:t>
            </a:r>
            <a:r>
              <a:rPr lang="cs-CZ" sz="3200" dirty="0" smtClean="0"/>
              <a:t>. 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Dienstag</a:t>
            </a:r>
            <a:r>
              <a:rPr lang="cs-CZ" sz="3200" dirty="0" smtClean="0"/>
              <a:t> </a:t>
            </a:r>
            <a:r>
              <a:rPr lang="cs-CZ" sz="3200" dirty="0" err="1" smtClean="0"/>
              <a:t>m</a:t>
            </a:r>
            <a:r>
              <a:rPr lang="cs-CZ" sz="3200" b="1" dirty="0" err="1" smtClean="0">
                <a:solidFill>
                  <a:srgbClr val="FF0000"/>
                </a:solidFill>
              </a:rPr>
              <a:t>ü</a:t>
            </a:r>
            <a:r>
              <a:rPr lang="cs-CZ" sz="3200" dirty="0" err="1" smtClean="0"/>
              <a:t>ssen</a:t>
            </a:r>
            <a:r>
              <a:rPr lang="cs-CZ" sz="3200" dirty="0" smtClean="0"/>
              <a:t> </a:t>
            </a:r>
            <a:r>
              <a:rPr lang="cs-CZ" sz="3200" dirty="0" err="1" smtClean="0"/>
              <a:t>wi</a:t>
            </a:r>
            <a:r>
              <a:rPr lang="cs-CZ" sz="3200" b="1" dirty="0" err="1" smtClean="0">
                <a:solidFill>
                  <a:srgbClr val="00B050"/>
                </a:solidFill>
              </a:rPr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Vokabeln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ü</a:t>
            </a:r>
            <a:r>
              <a:rPr lang="cs-CZ" sz="3200" dirty="0" err="1" smtClean="0"/>
              <a:t>ben</a:t>
            </a:r>
            <a:r>
              <a:rPr lang="cs-CZ" sz="32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dirty="0" err="1" smtClean="0"/>
              <a:t>m</a:t>
            </a:r>
            <a:r>
              <a:rPr lang="cs-CZ" sz="3200" b="1" dirty="0" err="1" smtClean="0">
                <a:solidFill>
                  <a:srgbClr val="FF0000"/>
                </a:solidFill>
              </a:rPr>
              <a:t>ö</a:t>
            </a:r>
            <a:r>
              <a:rPr lang="cs-CZ" sz="3200" dirty="0" err="1" smtClean="0"/>
              <a:t>chten</a:t>
            </a:r>
            <a:r>
              <a:rPr lang="cs-CZ" sz="3200" dirty="0" smtClean="0"/>
              <a:t> </a:t>
            </a:r>
            <a:r>
              <a:rPr lang="cs-CZ" sz="3200" dirty="0" err="1" smtClean="0"/>
              <a:t>ab</a:t>
            </a:r>
            <a:r>
              <a:rPr lang="cs-CZ" sz="3200" b="1" dirty="0" err="1" smtClean="0">
                <a:solidFill>
                  <a:srgbClr val="00B050"/>
                </a:solidFill>
              </a:rPr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eien</a:t>
            </a:r>
            <a:r>
              <a:rPr lang="cs-CZ" sz="3200" dirty="0" smtClean="0"/>
              <a:t> </a:t>
            </a:r>
            <a:r>
              <a:rPr lang="cs-CZ" sz="3200" dirty="0" err="1" smtClean="0"/>
              <a:t>Ausflug</a:t>
            </a:r>
            <a:r>
              <a:rPr lang="cs-CZ" sz="3200" dirty="0" smtClean="0"/>
              <a:t> machen.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Mittwoch</a:t>
            </a:r>
            <a:r>
              <a:rPr lang="cs-CZ" sz="3200" dirty="0" smtClean="0"/>
              <a:t> </a:t>
            </a:r>
            <a:r>
              <a:rPr lang="cs-CZ" sz="3200" dirty="0" err="1" smtClean="0"/>
              <a:t>m</a:t>
            </a:r>
            <a:r>
              <a:rPr lang="cs-CZ" sz="3200" b="1" dirty="0" err="1" smtClean="0">
                <a:solidFill>
                  <a:srgbClr val="FF0000"/>
                </a:solidFill>
              </a:rPr>
              <a:t>ü</a:t>
            </a:r>
            <a:r>
              <a:rPr lang="cs-CZ" sz="3200" dirty="0" err="1" smtClean="0"/>
              <a:t>ssen</a:t>
            </a:r>
            <a:r>
              <a:rPr lang="cs-CZ" sz="3200" dirty="0" smtClean="0"/>
              <a:t> </a:t>
            </a:r>
            <a:r>
              <a:rPr lang="cs-CZ" sz="3200" dirty="0" err="1" smtClean="0"/>
              <a:t>wi</a:t>
            </a:r>
            <a:r>
              <a:rPr lang="cs-CZ" sz="3200" b="1" dirty="0" err="1" smtClean="0">
                <a:solidFill>
                  <a:srgbClr val="00B050"/>
                </a:solidFill>
              </a:rPr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B</a:t>
            </a:r>
            <a:r>
              <a:rPr lang="cs-CZ" sz="3200" b="1" dirty="0" err="1" smtClean="0">
                <a:solidFill>
                  <a:srgbClr val="FF0000"/>
                </a:solidFill>
              </a:rPr>
              <a:t>ü</a:t>
            </a:r>
            <a:r>
              <a:rPr lang="cs-CZ" sz="3200" dirty="0" err="1" smtClean="0"/>
              <a:t>ch</a:t>
            </a:r>
            <a:r>
              <a:rPr lang="cs-CZ" sz="3200" b="1" dirty="0" err="1" smtClean="0">
                <a:solidFill>
                  <a:srgbClr val="00B050"/>
                </a:solidFill>
              </a:rPr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lesen</a:t>
            </a:r>
            <a:r>
              <a:rPr lang="cs-CZ" sz="32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Wi</a:t>
            </a:r>
            <a:r>
              <a:rPr lang="cs-CZ" sz="3200" b="1" dirty="0" err="1" smtClean="0">
                <a:solidFill>
                  <a:srgbClr val="00B050"/>
                </a:solidFill>
              </a:rPr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m</a:t>
            </a:r>
            <a:r>
              <a:rPr lang="cs-CZ" sz="3200" b="1" dirty="0" err="1" smtClean="0">
                <a:solidFill>
                  <a:srgbClr val="FF0000"/>
                </a:solidFill>
              </a:rPr>
              <a:t>ö</a:t>
            </a:r>
            <a:r>
              <a:rPr lang="cs-CZ" sz="3200" dirty="0" err="1" smtClean="0"/>
              <a:t>chten</a:t>
            </a:r>
            <a:r>
              <a:rPr lang="cs-CZ" sz="3200" dirty="0" smtClean="0"/>
              <a:t> </a:t>
            </a:r>
            <a:r>
              <a:rPr lang="cs-CZ" sz="3200" dirty="0" err="1" smtClean="0"/>
              <a:t>ab</a:t>
            </a:r>
            <a:r>
              <a:rPr lang="cs-CZ" sz="3200" b="1" dirty="0" err="1" smtClean="0">
                <a:solidFill>
                  <a:srgbClr val="00B050"/>
                </a:solidFill>
              </a:rPr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Popmusik</a:t>
            </a:r>
            <a:r>
              <a:rPr lang="cs-CZ" sz="3200" dirty="0" smtClean="0"/>
              <a:t> </a:t>
            </a:r>
            <a:r>
              <a:rPr lang="cs-CZ" sz="3200" dirty="0" err="1" smtClean="0"/>
              <a:t>h</a:t>
            </a:r>
            <a:r>
              <a:rPr lang="cs-CZ" sz="3200" b="1" dirty="0" err="1" smtClean="0">
                <a:solidFill>
                  <a:srgbClr val="FF0000"/>
                </a:solidFill>
              </a:rPr>
              <a:t>ö</a:t>
            </a:r>
            <a:r>
              <a:rPr lang="cs-CZ" sz="3200" dirty="0" err="1" smtClean="0"/>
              <a:t>ren</a:t>
            </a:r>
            <a:r>
              <a:rPr lang="cs-CZ" sz="32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00527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476672"/>
            <a:ext cx="8820472" cy="553407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Donnerstag</a:t>
            </a:r>
            <a:r>
              <a:rPr lang="cs-CZ" sz="3200" dirty="0" smtClean="0"/>
              <a:t> </a:t>
            </a:r>
            <a:r>
              <a:rPr lang="cs-CZ" sz="3200" dirty="0" err="1" smtClean="0"/>
              <a:t>m</a:t>
            </a:r>
            <a:r>
              <a:rPr lang="cs-CZ" sz="3200" b="1" dirty="0" err="1" smtClean="0">
                <a:solidFill>
                  <a:srgbClr val="FF0000"/>
                </a:solidFill>
              </a:rPr>
              <a:t>ü</a:t>
            </a:r>
            <a:r>
              <a:rPr lang="cs-CZ" sz="3200" dirty="0" err="1" smtClean="0"/>
              <a:t>ssen</a:t>
            </a:r>
            <a:r>
              <a:rPr lang="cs-CZ" sz="3200" dirty="0" smtClean="0"/>
              <a:t> </a:t>
            </a:r>
            <a:r>
              <a:rPr lang="cs-CZ" sz="3200" dirty="0" err="1" smtClean="0"/>
              <a:t>wi</a:t>
            </a:r>
            <a:r>
              <a:rPr lang="cs-CZ" sz="3200" b="1" dirty="0" err="1" smtClean="0">
                <a:solidFill>
                  <a:srgbClr val="00B050"/>
                </a:solidFill>
              </a:rPr>
              <a:t>r</a:t>
            </a:r>
            <a:r>
              <a:rPr lang="cs-CZ" sz="3200" dirty="0" smtClean="0"/>
              <a:t> G</a:t>
            </a:r>
            <a:r>
              <a:rPr lang="cs-CZ" sz="3200" b="1" dirty="0" smtClean="0">
                <a:solidFill>
                  <a:srgbClr val="FF0000"/>
                </a:solidFill>
              </a:rPr>
              <a:t>y</a:t>
            </a:r>
            <a:r>
              <a:rPr lang="cs-CZ" sz="3200" dirty="0" smtClean="0"/>
              <a:t>mnastik machen.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Wi</a:t>
            </a:r>
            <a:r>
              <a:rPr lang="cs-CZ" sz="3200" b="1" dirty="0" err="1" smtClean="0">
                <a:solidFill>
                  <a:srgbClr val="00B050"/>
                </a:solidFill>
              </a:rPr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m</a:t>
            </a:r>
            <a:r>
              <a:rPr lang="cs-CZ" sz="3200" b="1" dirty="0" err="1" smtClean="0">
                <a:solidFill>
                  <a:srgbClr val="FF0000"/>
                </a:solidFill>
              </a:rPr>
              <a:t>ö</a:t>
            </a:r>
            <a:r>
              <a:rPr lang="cs-CZ" sz="3200" dirty="0" err="1" smtClean="0"/>
              <a:t>chten</a:t>
            </a:r>
            <a:r>
              <a:rPr lang="cs-CZ" sz="3200" dirty="0" smtClean="0"/>
              <a:t> </a:t>
            </a:r>
            <a:r>
              <a:rPr lang="cs-CZ" sz="3200" dirty="0" err="1" smtClean="0"/>
              <a:t>ab</a:t>
            </a:r>
            <a:r>
              <a:rPr lang="cs-CZ" sz="3200" b="1" dirty="0" err="1" smtClean="0">
                <a:solidFill>
                  <a:srgbClr val="00B050"/>
                </a:solidFill>
              </a:rPr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Fu</a:t>
            </a:r>
            <a:r>
              <a:rPr lang="de-DE" sz="3200" dirty="0" err="1" smtClean="0"/>
              <a:t>ßball</a:t>
            </a:r>
            <a:r>
              <a:rPr lang="de-DE" sz="3200" dirty="0" smtClean="0"/>
              <a:t> spielen.</a:t>
            </a:r>
          </a:p>
          <a:p>
            <a:pPr>
              <a:lnSpc>
                <a:spcPct val="150000"/>
              </a:lnSpc>
            </a:pPr>
            <a:r>
              <a:rPr lang="de-DE" sz="3200" dirty="0" smtClean="0"/>
              <a:t>Am Freitag m</a:t>
            </a:r>
            <a:r>
              <a:rPr lang="cs-CZ" sz="3200" b="1" dirty="0" err="1" smtClean="0">
                <a:solidFill>
                  <a:srgbClr val="FF0000"/>
                </a:solidFill>
              </a:rPr>
              <a:t>ü</a:t>
            </a:r>
            <a:r>
              <a:rPr lang="cs-CZ" sz="3200" dirty="0" err="1" smtClean="0"/>
              <a:t>ssen</a:t>
            </a:r>
            <a:r>
              <a:rPr lang="cs-CZ" sz="3200" dirty="0" smtClean="0"/>
              <a:t> </a:t>
            </a:r>
            <a:r>
              <a:rPr lang="cs-CZ" sz="3200" dirty="0" err="1" smtClean="0"/>
              <a:t>wi</a:t>
            </a:r>
            <a:r>
              <a:rPr lang="cs-CZ" sz="3200" b="1" dirty="0" err="1" smtClean="0">
                <a:solidFill>
                  <a:srgbClr val="00B050"/>
                </a:solidFill>
              </a:rPr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Str</a:t>
            </a:r>
            <a:r>
              <a:rPr lang="cs-CZ" sz="3200" b="1" dirty="0" err="1" smtClean="0">
                <a:solidFill>
                  <a:srgbClr val="FF0000"/>
                </a:solidFill>
              </a:rPr>
              <a:t>ü</a:t>
            </a:r>
            <a:r>
              <a:rPr lang="cs-CZ" sz="3200" dirty="0" err="1" smtClean="0"/>
              <a:t>mpfe</a:t>
            </a:r>
            <a:r>
              <a:rPr lang="cs-CZ" sz="3200" dirty="0" smtClean="0"/>
              <a:t> </a:t>
            </a:r>
            <a:r>
              <a:rPr lang="cs-CZ" sz="3200" dirty="0" err="1" smtClean="0"/>
              <a:t>stricken</a:t>
            </a:r>
            <a:r>
              <a:rPr lang="cs-CZ" sz="32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Wi</a:t>
            </a:r>
            <a:r>
              <a:rPr lang="cs-CZ" sz="3200" b="1" dirty="0" err="1" smtClean="0">
                <a:solidFill>
                  <a:srgbClr val="00B050"/>
                </a:solidFill>
              </a:rPr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m</a:t>
            </a:r>
            <a:r>
              <a:rPr lang="cs-CZ" sz="3200" b="1" dirty="0" err="1" smtClean="0">
                <a:solidFill>
                  <a:srgbClr val="FF0000"/>
                </a:solidFill>
              </a:rPr>
              <a:t>ö</a:t>
            </a:r>
            <a:r>
              <a:rPr lang="cs-CZ" sz="3200" dirty="0" err="1" smtClean="0"/>
              <a:t>chten</a:t>
            </a:r>
            <a:r>
              <a:rPr lang="cs-CZ" sz="3200" dirty="0" smtClean="0"/>
              <a:t> </a:t>
            </a:r>
            <a:r>
              <a:rPr lang="cs-CZ" sz="3200" dirty="0" err="1" smtClean="0"/>
              <a:t>ab</a:t>
            </a:r>
            <a:r>
              <a:rPr lang="cs-CZ" sz="3200" b="1" dirty="0" err="1" smtClean="0">
                <a:solidFill>
                  <a:srgbClr val="00B050"/>
                </a:solidFill>
              </a:rPr>
              <a:t>er</a:t>
            </a:r>
            <a:r>
              <a:rPr lang="cs-CZ" sz="3200" dirty="0" smtClean="0"/>
              <a:t> </a:t>
            </a:r>
            <a:r>
              <a:rPr lang="cs-CZ" sz="3200" dirty="0" err="1" smtClean="0"/>
              <a:t>Kom</a:t>
            </a:r>
            <a:r>
              <a:rPr lang="cs-CZ" sz="3200" b="1" dirty="0" err="1" smtClean="0">
                <a:solidFill>
                  <a:srgbClr val="FF0000"/>
                </a:solidFill>
              </a:rPr>
              <a:t>ö</a:t>
            </a:r>
            <a:r>
              <a:rPr lang="cs-CZ" sz="3200" dirty="0" err="1" smtClean="0"/>
              <a:t>dien</a:t>
            </a:r>
            <a:r>
              <a:rPr lang="cs-CZ" sz="3200" dirty="0" smtClean="0"/>
              <a:t> </a:t>
            </a:r>
            <a:r>
              <a:rPr lang="cs-CZ" sz="3200" dirty="0" err="1" smtClean="0"/>
              <a:t>sehen</a:t>
            </a:r>
            <a:r>
              <a:rPr lang="cs-CZ" sz="3200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Samstag</a:t>
            </a:r>
            <a:r>
              <a:rPr lang="cs-CZ" sz="3200" dirty="0" smtClean="0"/>
              <a:t>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am</a:t>
            </a:r>
            <a:r>
              <a:rPr lang="cs-CZ" sz="3200" dirty="0" smtClean="0"/>
              <a:t> </a:t>
            </a:r>
            <a:r>
              <a:rPr lang="cs-CZ" sz="3200" dirty="0" err="1" smtClean="0"/>
              <a:t>Sonntag</a:t>
            </a:r>
            <a:r>
              <a:rPr lang="cs-CZ" sz="3200" dirty="0" smtClean="0"/>
              <a:t> </a:t>
            </a:r>
            <a:r>
              <a:rPr lang="cs-CZ" sz="3200" dirty="0" err="1" smtClean="0"/>
              <a:t>m</a:t>
            </a:r>
            <a:r>
              <a:rPr lang="cs-CZ" sz="3200" b="1" dirty="0" err="1" smtClean="0">
                <a:solidFill>
                  <a:srgbClr val="FF0000"/>
                </a:solidFill>
              </a:rPr>
              <a:t>ü</a:t>
            </a:r>
            <a:r>
              <a:rPr lang="cs-CZ" sz="3200" dirty="0" err="1" smtClean="0"/>
              <a:t>ssen</a:t>
            </a:r>
            <a:r>
              <a:rPr lang="cs-CZ" sz="3200" dirty="0" smtClean="0"/>
              <a:t> </a:t>
            </a:r>
            <a:r>
              <a:rPr lang="cs-CZ" sz="3200" dirty="0" err="1" smtClean="0"/>
              <a:t>wi</a:t>
            </a:r>
            <a:r>
              <a:rPr lang="cs-CZ" sz="3200" b="1" dirty="0" err="1" smtClean="0">
                <a:solidFill>
                  <a:srgbClr val="00B050"/>
                </a:solidFill>
              </a:rPr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nichts</a:t>
            </a:r>
            <a:r>
              <a:rPr lang="cs-CZ" sz="3200" dirty="0" smtClean="0"/>
              <a:t>,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3200" dirty="0"/>
              <a:t> </a:t>
            </a:r>
            <a:r>
              <a:rPr lang="cs-CZ" sz="3200" dirty="0" smtClean="0"/>
              <a:t>  da </a:t>
            </a:r>
            <a:r>
              <a:rPr lang="cs-CZ" sz="3200" dirty="0" err="1" smtClean="0"/>
              <a:t>d</a:t>
            </a:r>
            <a:r>
              <a:rPr lang="cs-CZ" sz="3200" b="1" dirty="0" err="1" smtClean="0">
                <a:solidFill>
                  <a:srgbClr val="FF0000"/>
                </a:solidFill>
              </a:rPr>
              <a:t>ü</a:t>
            </a:r>
            <a:r>
              <a:rPr lang="cs-CZ" sz="3200" dirty="0" err="1" smtClean="0"/>
              <a:t>rfen</a:t>
            </a:r>
            <a:r>
              <a:rPr lang="cs-CZ" sz="3200" dirty="0" smtClean="0"/>
              <a:t> </a:t>
            </a:r>
            <a:r>
              <a:rPr lang="cs-CZ" sz="3200" dirty="0" err="1" smtClean="0"/>
              <a:t>wi</a:t>
            </a:r>
            <a:r>
              <a:rPr lang="cs-CZ" sz="3200" b="1" dirty="0" err="1" smtClean="0">
                <a:solidFill>
                  <a:srgbClr val="00B050"/>
                </a:solidFill>
              </a:rPr>
              <a:t>r</a:t>
            </a:r>
            <a:r>
              <a:rPr lang="cs-CZ" sz="3200" dirty="0" smtClean="0"/>
              <a:t> </a:t>
            </a:r>
            <a:r>
              <a:rPr lang="cs-CZ" sz="3200" dirty="0" err="1" smtClean="0"/>
              <a:t>alles</a:t>
            </a:r>
            <a:r>
              <a:rPr lang="cs-CZ" sz="3200" dirty="0" smtClean="0"/>
              <a:t>! 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437112"/>
            <a:ext cx="2051869" cy="2051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8032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Obrázky 1 – </a:t>
            </a:r>
            <a:r>
              <a:rPr lang="cs-CZ" sz="1800" dirty="0" smtClean="0"/>
              <a:t>11  </a:t>
            </a:r>
            <a:r>
              <a:rPr lang="cs-CZ" sz="1800" dirty="0"/>
              <a:t>použity z </a:t>
            </a:r>
            <a:r>
              <a:rPr lang="it-IT" sz="1800" dirty="0"/>
              <a:t>www.office.microsoft.com [online]. c2011 [cit. </a:t>
            </a:r>
            <a:r>
              <a:rPr lang="it-IT" sz="1800" dirty="0" smtClean="0"/>
              <a:t>2011-</a:t>
            </a:r>
            <a:r>
              <a:rPr lang="cs-CZ" sz="1800" dirty="0" smtClean="0"/>
              <a:t>11</a:t>
            </a:r>
            <a:r>
              <a:rPr lang="it-IT" sz="1800" dirty="0" smtClean="0"/>
              <a:t>-</a:t>
            </a:r>
            <a:r>
              <a:rPr lang="cs-CZ" sz="1800" smtClean="0"/>
              <a:t>08</a:t>
            </a:r>
            <a:r>
              <a:rPr lang="it-IT" sz="1800" smtClean="0"/>
              <a:t>]. </a:t>
            </a:r>
            <a:endParaRPr lang="it-IT" sz="1800" dirty="0"/>
          </a:p>
        </p:txBody>
      </p:sp>
    </p:spTree>
    <p:extLst>
      <p:ext uri="{BB962C8B-B14F-4D97-AF65-F5344CB8AC3E}">
        <p14:creationId xmlns:p14="http://schemas.microsoft.com/office/powerpoint/2010/main" val="20503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229</TotalTime>
  <Words>362</Words>
  <Application>Microsoft Office PowerPoint</Application>
  <PresentationFormat>Předvádění na obrazovce (4:3)</PresentationFormat>
  <Paragraphs>109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Human</vt:lpstr>
      <vt:lpstr>Německý jazyk – Cvičení na podporu konverzace </vt:lpstr>
      <vt:lpstr>Procvičení německé výslovnosti</vt:lpstr>
      <vt:lpstr>Prezentace aplikace PowerPoint</vt:lpstr>
      <vt:lpstr>Jak vyslovíte tato slova?</vt:lpstr>
      <vt:lpstr>Prezentace aplikace PowerPoint</vt:lpstr>
      <vt:lpstr>Prezentace aplikace PowerPoint</vt:lpstr>
      <vt:lpstr>Prezentace aplikace PowerPoint</vt:lpstr>
      <vt:lpstr>Prezentace aplikace PowerPoint</vt:lpstr>
      <vt:lpstr>Přečtěte nahlas tyto věty:</vt:lpstr>
      <vt:lpstr>Zungenbrecher (jazykolamy)</vt:lpstr>
      <vt:lpstr>Prezentace aplikace PowerPoint</vt:lpstr>
      <vt:lpstr>Vyslovujte pečlivě  ü, ö, -er :</vt:lpstr>
      <vt:lpstr>Prezentace aplikace PowerPoint</vt:lpstr>
      <vt:lpstr>Přehled zdrojů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Petr Kozlovský</dc:creator>
  <cp:lastModifiedBy>Petr Chvojka</cp:lastModifiedBy>
  <cp:revision>28</cp:revision>
  <dcterms:created xsi:type="dcterms:W3CDTF">2011-11-03T18:30:26Z</dcterms:created>
  <dcterms:modified xsi:type="dcterms:W3CDTF">2012-04-15T19:04:37Z</dcterms:modified>
</cp:coreProperties>
</file>