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4" r:id="rId2"/>
    <p:sldId id="256" r:id="rId3"/>
    <p:sldId id="257" r:id="rId4"/>
    <p:sldId id="266" r:id="rId5"/>
    <p:sldId id="259" r:id="rId6"/>
    <p:sldId id="267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011" autoAdjust="0"/>
  </p:normalViewPr>
  <p:slideViewPr>
    <p:cSldViewPr>
      <p:cViewPr varScale="1">
        <p:scale>
          <a:sx n="64" d="100"/>
          <a:sy n="64" d="100"/>
        </p:scale>
        <p:origin x="-153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F6377-C06B-451A-AF93-335FA19A0DF2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608B5F-866B-4507-925A-409F00D8C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612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08B5F-866B-4507-925A-409F00D8CB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93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1A1A5C4-A827-47E1-B846-02B0BBC8498D}" type="datetimeFigureOut">
              <a:rPr lang="cs-CZ" smtClean="0"/>
              <a:t>12. 11. 2014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EDFD0A-0056-40C0-A91E-C27C6B1DDC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634346"/>
              </p:ext>
            </p:extLst>
          </p:nvPr>
        </p:nvGraphicFramePr>
        <p:xfrm>
          <a:off x="1616075" y="130175"/>
          <a:ext cx="5862638" cy="6548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4" imgW="5929076" imgH="6607179" progId="Word.Document.12">
                  <p:embed/>
                </p:oleObj>
              </mc:Choice>
              <mc:Fallback>
                <p:oleObj name="Dokument" r:id="rId4" imgW="5929076" imgH="66071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6075" y="130175"/>
                        <a:ext cx="5862638" cy="65484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4792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Lunch  </a:t>
            </a:r>
            <a:r>
              <a:rPr lang="cs-CZ" b="1" i="1" dirty="0" err="1" smtClean="0">
                <a:solidFill>
                  <a:srgbClr val="FF0000"/>
                </a:solidFill>
              </a:rPr>
              <a:t>Dinner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Breakfast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8504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086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Přečti a přiřaď ke správnému názvu: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1124744"/>
            <a:ext cx="138307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breakfast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lunch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dinner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1401742"/>
            <a:ext cx="1272913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milk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sandwitch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cereal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cake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yoghurt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toast</a:t>
            </a:r>
          </a:p>
          <a:p>
            <a:endParaRPr lang="cs-CZ" sz="2000" b="1" dirty="0"/>
          </a:p>
          <a:p>
            <a:r>
              <a:rPr lang="cs-CZ" sz="2000" b="1" dirty="0" err="1" smtClean="0"/>
              <a:t>egg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spaghetti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3875" y="1456575"/>
            <a:ext cx="2448106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pizza</a:t>
            </a:r>
          </a:p>
          <a:p>
            <a:endParaRPr lang="cs-CZ" sz="2000" b="1" dirty="0"/>
          </a:p>
          <a:p>
            <a:r>
              <a:rPr lang="cs-CZ" sz="2000" b="1" dirty="0" err="1" smtClean="0"/>
              <a:t>orange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juice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bread</a:t>
            </a:r>
            <a:r>
              <a:rPr lang="cs-CZ" sz="2000" b="1" dirty="0" smtClean="0"/>
              <a:t> and </a:t>
            </a:r>
            <a:r>
              <a:rPr lang="cs-CZ" sz="2000" b="1" dirty="0" err="1" smtClean="0"/>
              <a:t>butter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meat</a:t>
            </a:r>
            <a:r>
              <a:rPr lang="cs-CZ" sz="2000" b="1" dirty="0" smtClean="0"/>
              <a:t> and </a:t>
            </a:r>
            <a:r>
              <a:rPr lang="cs-CZ" sz="2000" b="1" dirty="0" err="1" smtClean="0"/>
              <a:t>rice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steak and </a:t>
            </a:r>
            <a:r>
              <a:rPr lang="cs-CZ" sz="2000" b="1" dirty="0" err="1" smtClean="0"/>
              <a:t>potatoes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tea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coffee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pasta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1053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1124744"/>
            <a:ext cx="153599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breakfast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lunch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dinner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401742"/>
            <a:ext cx="1272913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milk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sandwitch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cereal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cake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yoghurt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toast</a:t>
            </a:r>
          </a:p>
          <a:p>
            <a:endParaRPr lang="cs-CZ" sz="2000" b="1" dirty="0"/>
          </a:p>
          <a:p>
            <a:r>
              <a:rPr lang="cs-CZ" sz="2000" b="1" dirty="0" err="1" smtClean="0"/>
              <a:t>egg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spaghetti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96159" y="1582611"/>
            <a:ext cx="2448106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pizza</a:t>
            </a:r>
          </a:p>
          <a:p>
            <a:endParaRPr lang="cs-CZ" sz="2000" b="1" dirty="0"/>
          </a:p>
          <a:p>
            <a:r>
              <a:rPr lang="cs-CZ" sz="2000" b="1" dirty="0" err="1" smtClean="0"/>
              <a:t>orange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juice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bread</a:t>
            </a:r>
            <a:r>
              <a:rPr lang="cs-CZ" sz="2000" b="1" dirty="0" smtClean="0"/>
              <a:t> and </a:t>
            </a:r>
            <a:r>
              <a:rPr lang="cs-CZ" sz="2000" b="1" dirty="0" err="1" smtClean="0"/>
              <a:t>butter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meat</a:t>
            </a:r>
            <a:r>
              <a:rPr lang="cs-CZ" sz="2000" b="1" dirty="0" smtClean="0"/>
              <a:t> and </a:t>
            </a:r>
            <a:r>
              <a:rPr lang="cs-CZ" sz="2000" b="1" dirty="0" err="1" smtClean="0"/>
              <a:t>rice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steak and </a:t>
            </a:r>
            <a:r>
              <a:rPr lang="cs-CZ" sz="2000" b="1" dirty="0" err="1" smtClean="0"/>
              <a:t>potatoes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tea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err="1" smtClean="0"/>
              <a:t>coffee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pasta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188965" y="261824"/>
            <a:ext cx="77579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Přečti a přiřaď ke správnému </a:t>
            </a:r>
            <a:r>
              <a:rPr lang="cs-CZ" sz="2800" b="1" dirty="0" smtClean="0"/>
              <a:t>názvu -  možné </a:t>
            </a:r>
            <a:r>
              <a:rPr lang="cs-CZ" sz="2800" b="1" i="1" dirty="0" smtClean="0"/>
              <a:t>řešení</a:t>
            </a:r>
            <a:endParaRPr lang="cs-CZ" sz="2800" i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763688" y="1456575"/>
            <a:ext cx="1944216" cy="1722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72505" y="2348880"/>
            <a:ext cx="1391383" cy="9361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763688" y="1916832"/>
            <a:ext cx="1944216" cy="9001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763688" y="1916832"/>
            <a:ext cx="2304256" cy="15841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979712" y="1772816"/>
            <a:ext cx="2232248" cy="23762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763688" y="1772816"/>
            <a:ext cx="2635751" cy="29523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536048" y="1916832"/>
            <a:ext cx="2863391" cy="33843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172505" y="5949280"/>
            <a:ext cx="1175359" cy="2162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4616503" y="1628800"/>
            <a:ext cx="1307372" cy="16561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5004048" y="1772816"/>
            <a:ext cx="919827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923875" y="324898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4716016" y="1916832"/>
            <a:ext cx="1280143" cy="10441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4616503" y="3609020"/>
            <a:ext cx="1307372" cy="1472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4211960" y="3756233"/>
            <a:ext cx="1784199" cy="53686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4616503" y="1916832"/>
            <a:ext cx="1307372" cy="30243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 flipV="1">
            <a:off x="4399439" y="2060848"/>
            <a:ext cx="1524436" cy="33843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 flipV="1">
            <a:off x="5004048" y="6057418"/>
            <a:ext cx="992111" cy="1081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04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36712" y="179483"/>
            <a:ext cx="8229600" cy="729237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Napiš anglicky :</a:t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endParaRPr lang="cs-CZ" sz="3200" b="1" dirty="0"/>
          </a:p>
        </p:txBody>
      </p:sp>
      <p:pic>
        <p:nvPicPr>
          <p:cNvPr id="4" name="Picture 2" descr="C:\Users\jana.koudelkova\AppData\Local\Microsoft\Windows\Temporary Internet Files\Content.IE5\AKKN782B\MP900400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663" y="2827278"/>
            <a:ext cx="1424454" cy="178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7398341" y="4659245"/>
            <a:ext cx="1258797" cy="196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jana.koudelkova\AppData\Local\Microsoft\Windows\Temporary Internet Files\Content.IE5\A5YSI5YV\MP9004304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08720"/>
            <a:ext cx="1726905" cy="172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 flipH="1">
            <a:off x="539552" y="1340768"/>
            <a:ext cx="625710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On má vejce a toasty k snídani.   </a:t>
            </a:r>
          </a:p>
          <a:p>
            <a:endParaRPr lang="cs-CZ" sz="2400" b="1" dirty="0"/>
          </a:p>
          <a:p>
            <a:r>
              <a:rPr lang="cs-CZ" sz="2400" b="1" dirty="0" smtClean="0"/>
              <a:t>……………………………………………………………………         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Ona má pizzu k obědu.</a:t>
            </a:r>
          </a:p>
          <a:p>
            <a:endParaRPr lang="cs-CZ" sz="2400" b="1" dirty="0"/>
          </a:p>
          <a:p>
            <a:r>
              <a:rPr lang="cs-CZ" sz="2400" b="1" dirty="0" smtClean="0"/>
              <a:t>………………………………………………………………………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Oni mají špagety k večeři.</a:t>
            </a:r>
          </a:p>
          <a:p>
            <a:endParaRPr lang="cs-CZ" sz="2400" b="1" dirty="0"/>
          </a:p>
          <a:p>
            <a:r>
              <a:rPr lang="cs-CZ" sz="2400" b="1" dirty="0" smtClean="0"/>
              <a:t>………………………………………………………………………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5593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9398" y="323499"/>
            <a:ext cx="8229600" cy="729237"/>
          </a:xfrm>
          <a:prstGeom prst="rect">
            <a:avLst/>
          </a:prstGeom>
        </p:spPr>
        <p:txBody>
          <a:bodyPr>
            <a:normAutofit fontScale="3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500" b="1" dirty="0" smtClean="0"/>
              <a:t>Napiš anglicky </a:t>
            </a:r>
            <a:r>
              <a:rPr lang="cs-CZ" sz="5300" b="1" dirty="0" smtClean="0"/>
              <a:t>- </a:t>
            </a:r>
            <a:r>
              <a:rPr lang="cs-CZ" sz="7500" b="1" i="1" dirty="0" smtClean="0"/>
              <a:t>řešení</a:t>
            </a:r>
            <a:r>
              <a:rPr lang="cs-CZ" sz="7500" i="1" dirty="0" smtClean="0"/>
              <a:t/>
            </a:r>
            <a:br>
              <a:rPr lang="cs-CZ" sz="7500" i="1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Picture 2" descr="C:\Users\jana.koudelkova\AppData\Local\Microsoft\Windows\Temporary Internet Files\Content.IE5\AKKN782B\MP900400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663" y="2827278"/>
            <a:ext cx="1424454" cy="178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7398341" y="4659245"/>
            <a:ext cx="1258797" cy="196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Temporary Internet Files\Content.IE5\A5YSI5YV\MP9004304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08720"/>
            <a:ext cx="1726905" cy="172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 flipH="1">
            <a:off x="429674" y="703326"/>
            <a:ext cx="625710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On má vejce a toasty k snídani.   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i="1" dirty="0" smtClean="0"/>
              <a:t>He has </a:t>
            </a:r>
            <a:r>
              <a:rPr lang="cs-CZ" sz="2000" b="1" i="1" dirty="0" err="1" smtClean="0"/>
              <a:t>eggs</a:t>
            </a:r>
            <a:r>
              <a:rPr lang="cs-CZ" sz="2000" b="1" i="1" dirty="0" smtClean="0"/>
              <a:t> and </a:t>
            </a:r>
            <a:r>
              <a:rPr lang="cs-CZ" sz="2000" b="1" i="1" dirty="0" err="1" smtClean="0"/>
              <a:t>toasts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for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breakfast</a:t>
            </a:r>
            <a:r>
              <a:rPr lang="cs-CZ" sz="2000" b="1" i="1" dirty="0" smtClean="0"/>
              <a:t>.</a:t>
            </a:r>
          </a:p>
          <a:p>
            <a:endParaRPr lang="cs-CZ" sz="2000" b="1" i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Ona má pizzu k obědu.</a:t>
            </a:r>
          </a:p>
          <a:p>
            <a:endParaRPr lang="cs-CZ" sz="2000" b="1" dirty="0"/>
          </a:p>
          <a:p>
            <a:r>
              <a:rPr lang="cs-CZ" sz="2000" b="1" i="1" dirty="0" err="1" smtClean="0"/>
              <a:t>She</a:t>
            </a:r>
            <a:r>
              <a:rPr lang="cs-CZ" sz="2000" b="1" i="1" dirty="0" smtClean="0"/>
              <a:t> has pizza </a:t>
            </a:r>
            <a:r>
              <a:rPr lang="cs-CZ" sz="2000" b="1" i="1" dirty="0" err="1" smtClean="0"/>
              <a:t>for</a:t>
            </a:r>
            <a:r>
              <a:rPr lang="cs-CZ" sz="2000" b="1" i="1" dirty="0" smtClean="0"/>
              <a:t> lunch.</a:t>
            </a:r>
            <a:endParaRPr lang="cs-CZ" sz="2000" b="1" i="1" dirty="0"/>
          </a:p>
          <a:p>
            <a:endParaRPr lang="cs-CZ" sz="2000" b="1" i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Oni mají špagety k večeři.</a:t>
            </a:r>
          </a:p>
          <a:p>
            <a:endParaRPr lang="cs-CZ" sz="2000" b="1" dirty="0" smtClean="0"/>
          </a:p>
          <a:p>
            <a:r>
              <a:rPr lang="cs-CZ" sz="2000" b="1" i="1" dirty="0" err="1" smtClean="0"/>
              <a:t>They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have</a:t>
            </a:r>
            <a:r>
              <a:rPr lang="cs-CZ" sz="2000" b="1" i="1" dirty="0" smtClean="0"/>
              <a:t> spaghetti </a:t>
            </a:r>
            <a:r>
              <a:rPr lang="cs-CZ" sz="2000" b="1" i="1" dirty="0" err="1" smtClean="0"/>
              <a:t>for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dinner</a:t>
            </a:r>
            <a:r>
              <a:rPr lang="cs-CZ" sz="2000" b="1" i="1" dirty="0" smtClean="0"/>
              <a:t>.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197608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630715" y="2736502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2"/>
          <p:cNvSpPr txBox="1"/>
          <p:nvPr/>
        </p:nvSpPr>
        <p:spPr>
          <a:xfrm>
            <a:off x="1558707" y="3198168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47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194</TotalTime>
  <Words>167</Words>
  <Application>Microsoft Office PowerPoint</Application>
  <PresentationFormat>Předvádění na obrazovce (4:3)</PresentationFormat>
  <Paragraphs>132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Dokument</vt:lpstr>
      <vt:lpstr>Prezentace aplikace PowerPoint</vt:lpstr>
      <vt:lpstr>Breakfast</vt:lpstr>
      <vt:lpstr>Přečti a přiřaď ke správnému názvu:</vt:lpstr>
      <vt:lpstr>Prezentace aplikace PowerPoint</vt:lpstr>
      <vt:lpstr>Napiš anglicky :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Jana Koudelková</dc:creator>
  <cp:lastModifiedBy>Jana Koudelková</cp:lastModifiedBy>
  <cp:revision>21</cp:revision>
  <dcterms:created xsi:type="dcterms:W3CDTF">2014-01-10T17:00:51Z</dcterms:created>
  <dcterms:modified xsi:type="dcterms:W3CDTF">2014-11-12T13:42:04Z</dcterms:modified>
</cp:coreProperties>
</file>