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4"/>
  </p:notesMasterIdLst>
  <p:sldIdLst>
    <p:sldId id="286" r:id="rId2"/>
    <p:sldId id="256" r:id="rId3"/>
    <p:sldId id="284" r:id="rId4"/>
    <p:sldId id="285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6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05C717F-A22C-4C9C-93AE-20A1E1D7AD0E}">
          <p14:sldIdLst>
            <p14:sldId id="286"/>
            <p14:sldId id="256"/>
            <p14:sldId id="284"/>
            <p14:sldId id="285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66"/>
          </p14:sldIdLst>
        </p14:section>
        <p14:section name="Oddíl bez názvu" id="{00F2422A-B968-4B5B-83EA-AAB2E4B2275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30274-B71C-4297-A899-15923A9B389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1AC0C-A002-4B03-A9FB-9028D5D60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5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3" Type="http://schemas.openxmlformats.org/officeDocument/2006/relationships/slide" Target="slide7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Tvoření otázek</a:t>
            </a:r>
          </a:p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Personalinformationen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92903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VY_32_INOVACE_02-39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594516"/>
              </p:ext>
            </p:extLst>
          </p:nvPr>
        </p:nvGraphicFramePr>
        <p:xfrm>
          <a:off x="1691680" y="2348880"/>
          <a:ext cx="6208395" cy="2299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Tvoření otázek -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Personalinformationen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19. 12. 2011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Jedná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se o jazykovou hru, která je zaměřena na podporu samostatného tvoření otázek a vzájemnou kooperaci. Žáci jsou rozděleni do dvou skupin a musí tvořit otázky na základě informace, kterou vidí na monitoru. (podrobná pravidla jsou vedena v prezentaci)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269" y="692696"/>
            <a:ext cx="7772400" cy="1745754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Personalinformationen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7" y="285293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Žáci se rozdělí do dvou stejně početných skupin.</a:t>
            </a:r>
          </a:p>
          <a:p>
            <a:pPr algn="just"/>
            <a:r>
              <a:rPr lang="cs-CZ" dirty="0" smtClean="0"/>
              <a:t>Každá skupina si určí na začátku hry jednoho mluvčího. Během hry se mluvčí ve skupině střídají.</a:t>
            </a:r>
          </a:p>
          <a:p>
            <a:pPr algn="just"/>
            <a:r>
              <a:rPr lang="cs-CZ" dirty="0" smtClean="0"/>
              <a:t>Mluvčí si vybere číslo v tabulce. Pod číslem se skrývá vždy jedna osobní informace. Úkolem celé skupiny je vytvořit otázku, která by se vztahovala k uvedené informaci.  </a:t>
            </a:r>
          </a:p>
          <a:p>
            <a:pPr algn="just"/>
            <a:r>
              <a:rPr lang="cs-CZ" dirty="0" smtClean="0"/>
              <a:t>Pokud je otázka správná, získává skupina do tabulky křížek resp. kolečko. Pokud skupina otázku nevytvoří správně, otázku pokládá soupeř.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642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Otázky se tvoří ve střídavém pořadí, dokud jedna za skupin nevytvoří správnou otázku.</a:t>
            </a:r>
            <a:endParaRPr lang="cs-CZ" dirty="0"/>
          </a:p>
          <a:p>
            <a:r>
              <a:rPr lang="cs-CZ" dirty="0" smtClean="0"/>
              <a:t>Vyhrává skupina, které se v tabulce podaří zakřížkovat resp. zakroužkovat horizontálně, vertikálně, nebo diagonálně </a:t>
            </a:r>
            <a:r>
              <a:rPr lang="cs-CZ" dirty="0"/>
              <a:t>4 políčka</a:t>
            </a:r>
            <a:r>
              <a:rPr lang="cs-CZ" dirty="0" smtClean="0"/>
              <a:t> (princip hry piškvorky).</a:t>
            </a:r>
          </a:p>
          <a:p>
            <a:r>
              <a:rPr lang="cs-CZ" dirty="0" smtClean="0"/>
              <a:t>Políčka je tedy dobré si vybírat podle toho, jaká políčka jsou prodanou skupinu výhodná z hlediska jejich pozice.</a:t>
            </a:r>
          </a:p>
          <a:p>
            <a:endParaRPr lang="cs-CZ" dirty="0"/>
          </a:p>
          <a:p>
            <a:endParaRPr lang="cs-CZ" dirty="0" smtClean="0"/>
          </a:p>
          <a:p>
            <a:pPr indent="0" algn="ctr">
              <a:buNone/>
            </a:pPr>
            <a:r>
              <a:rPr lang="cs-CZ" sz="8000" b="1" dirty="0" err="1" smtClean="0">
                <a:solidFill>
                  <a:srgbClr val="7030A0"/>
                </a:solidFill>
              </a:rPr>
              <a:t>Viel</a:t>
            </a:r>
            <a:r>
              <a:rPr lang="cs-CZ" sz="8000" b="1" dirty="0" smtClean="0">
                <a:solidFill>
                  <a:srgbClr val="7030A0"/>
                </a:solidFill>
              </a:rPr>
              <a:t> </a:t>
            </a:r>
            <a:r>
              <a:rPr lang="cs-CZ" sz="8000" b="1" dirty="0" err="1" smtClean="0">
                <a:solidFill>
                  <a:srgbClr val="7030A0"/>
                </a:solidFill>
              </a:rPr>
              <a:t>Spa</a:t>
            </a:r>
            <a:r>
              <a:rPr lang="de-DE" sz="8000" b="1" dirty="0" smtClean="0">
                <a:solidFill>
                  <a:srgbClr val="7030A0"/>
                </a:solidFill>
              </a:rPr>
              <a:t>ß</a:t>
            </a:r>
            <a:r>
              <a:rPr lang="cs-CZ" sz="8000" b="1" dirty="0" smtClean="0">
                <a:solidFill>
                  <a:srgbClr val="7030A0"/>
                </a:solidFill>
              </a:rPr>
              <a:t>!</a:t>
            </a:r>
            <a:endParaRPr lang="cs-CZ" sz="8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58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9703292"/>
              </p:ext>
            </p:extLst>
          </p:nvPr>
        </p:nvGraphicFramePr>
        <p:xfrm>
          <a:off x="467544" y="1484784"/>
          <a:ext cx="8229600" cy="49689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152550"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2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3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1152128"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224136"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500701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0070C0"/>
                </a:solidFill>
              </a:rPr>
              <a:t>Personalinformationen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89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Liberec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15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9600" b="1" dirty="0" smtClean="0">
                <a:solidFill>
                  <a:srgbClr val="7030A0"/>
                </a:solidFill>
              </a:rPr>
              <a:t>115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Ústí nad Labem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46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Schwimmen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Pavel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2007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ZPĚT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Mohn</a:t>
            </a: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>
                <a:solidFill>
                  <a:srgbClr val="7030A0"/>
                </a:solidFill>
              </a:rPr>
              <a:t>	</a:t>
            </a:r>
            <a:r>
              <a:rPr lang="cs-CZ" sz="2400" b="1" dirty="0" smtClean="0">
                <a:solidFill>
                  <a:srgbClr val="7030A0"/>
                </a:solidFill>
              </a:rPr>
              <a:t>						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mit</a:t>
            </a:r>
            <a:r>
              <a:rPr lang="cs-CZ" sz="8800" b="1" dirty="0" smtClean="0">
                <a:solidFill>
                  <a:srgbClr val="7030A0"/>
                </a:solidFill>
              </a:rPr>
              <a:t> dem Bus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ZPĚT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>
                <a:solidFill>
                  <a:srgbClr val="7030A0"/>
                </a:solidFill>
              </a:rPr>
              <a:t>3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Lehrerin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einkaufen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6 Uhr</a:t>
            </a: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Pizza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Mallorca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4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Obrázek </a:t>
            </a:r>
            <a:r>
              <a:rPr lang="cs-CZ" sz="1800" dirty="0"/>
              <a:t>1 </a:t>
            </a:r>
            <a:r>
              <a:rPr lang="cs-CZ" sz="1800" dirty="0" smtClean="0"/>
              <a:t>použit </a:t>
            </a:r>
            <a:r>
              <a:rPr lang="cs-CZ" sz="1800" dirty="0"/>
              <a:t>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</a:t>
            </a:r>
            <a:r>
              <a:rPr lang="cs-CZ" sz="1800" dirty="0" smtClean="0"/>
              <a:t>12</a:t>
            </a:r>
            <a:r>
              <a:rPr lang="it-IT" sz="1800" dirty="0" smtClean="0"/>
              <a:t>-1</a:t>
            </a:r>
            <a:r>
              <a:rPr lang="cs-CZ" sz="1800" dirty="0" smtClean="0"/>
              <a:t>9</a:t>
            </a:r>
            <a:r>
              <a:rPr lang="it-IT" sz="1800" dirty="0" smtClean="0"/>
              <a:t>]. </a:t>
            </a:r>
            <a:endParaRPr lang="it-IT" sz="1800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49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1451</TotalTime>
  <Words>309</Words>
  <Application>Microsoft Office PowerPoint</Application>
  <PresentationFormat>Předvádění na obrazovce (4:3)</PresentationFormat>
  <Paragraphs>149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Human</vt:lpstr>
      <vt:lpstr>Německý jazyk – Cvičení na podporu konverzace </vt:lpstr>
      <vt:lpstr>  Personalinformationen</vt:lpstr>
      <vt:lpstr>Pravidla hry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Petr Chvojka</cp:lastModifiedBy>
  <cp:revision>146</cp:revision>
  <dcterms:created xsi:type="dcterms:W3CDTF">2011-11-03T18:30:26Z</dcterms:created>
  <dcterms:modified xsi:type="dcterms:W3CDTF">2012-04-15T19:21:15Z</dcterms:modified>
</cp:coreProperties>
</file>