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4" r:id="rId2"/>
    <p:sldId id="275" r:id="rId3"/>
    <p:sldId id="26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C34E5-47EF-480F-B76E-3A3F4AAB257B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B8184D-17C4-4533-A4BB-CC2082A3416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 descr="Untitled 9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014" y="1268760"/>
            <a:ext cx="6625973" cy="5336961"/>
          </a:xfrm>
        </p:spPr>
      </p:pic>
      <p:pic>
        <p:nvPicPr>
          <p:cNvPr id="4" name="Obrázek 2" descr="Logolink_horizontal_zaklad_RGB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695768" y="0"/>
            <a:ext cx="5752465" cy="1414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Zástupný symbol pro obsah 4" descr="Untitled 10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6640" y="1600200"/>
            <a:ext cx="8030721" cy="4925144"/>
          </a:xfrm>
        </p:spPr>
      </p:pic>
      <p:pic>
        <p:nvPicPr>
          <p:cNvPr id="4" name="Obrázek 2" descr="Logolink_horizontal_zaklad_RGB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695768" y="0"/>
            <a:ext cx="5752465" cy="1414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700808"/>
            <a:ext cx="8219256" cy="1143000"/>
          </a:xfrm>
        </p:spPr>
        <p:txBody>
          <a:bodyPr>
            <a:noAutofit/>
          </a:bodyPr>
          <a:lstStyle/>
          <a:p>
            <a:r>
              <a:rPr lang="cs-CZ" sz="9600" b="1" dirty="0" smtClean="0"/>
              <a:t>Stromy</a:t>
            </a:r>
            <a:endParaRPr lang="cs-CZ" sz="9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4149080"/>
            <a:ext cx="8229600" cy="4525963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Borovice lesní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576064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- stálezelený jehličnatý strom</a:t>
            </a:r>
          </a:p>
          <a:p>
            <a:pPr>
              <a:buNone/>
            </a:pPr>
            <a:r>
              <a:rPr lang="cs-CZ" dirty="0" smtClean="0"/>
              <a:t>- má kulovitý hluboký kořen</a:t>
            </a:r>
          </a:p>
          <a:p>
            <a:pPr>
              <a:buNone/>
            </a:pPr>
            <a:r>
              <a:rPr lang="cs-CZ" dirty="0" smtClean="0"/>
              <a:t>- šišky jsou malé a dřevnaté</a:t>
            </a:r>
          </a:p>
          <a:p>
            <a:pPr>
              <a:buNone/>
            </a:pPr>
            <a:r>
              <a:rPr lang="cs-CZ" dirty="0" smtClean="0"/>
              <a:t>-  jehlice dlouhé, vyrůstají po dvou</a:t>
            </a:r>
            <a:endParaRPr lang="cs-CZ" dirty="0"/>
          </a:p>
          <a:p>
            <a:pPr>
              <a:buFontTx/>
              <a:buChar char="-"/>
            </a:pPr>
            <a:r>
              <a:rPr lang="cs-CZ" dirty="0" smtClean="0"/>
              <a:t>využití: ve stavebnictví, výrobně nábytku</a:t>
            </a:r>
          </a:p>
          <a:p>
            <a:pPr>
              <a:buFontTx/>
              <a:buChar char="-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Smrk </a:t>
            </a:r>
            <a:r>
              <a:rPr lang="cs-CZ" b="1" dirty="0" err="1" smtClean="0"/>
              <a:t>ztepilý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0"/>
            <a:ext cx="5050904" cy="4709120"/>
          </a:xfrm>
        </p:spPr>
        <p:txBody>
          <a:bodyPr>
            <a:normAutofit fontScale="92500"/>
          </a:bodyPr>
          <a:lstStyle/>
          <a:p>
            <a:pPr>
              <a:buFontTx/>
              <a:buChar char="-"/>
            </a:pPr>
            <a:r>
              <a:rPr lang="cs-CZ" dirty="0" smtClean="0"/>
              <a:t>stálezelený jehličnatý strom</a:t>
            </a:r>
          </a:p>
          <a:p>
            <a:pPr>
              <a:buFontTx/>
              <a:buChar char="-"/>
            </a:pPr>
            <a:r>
              <a:rPr lang="cs-CZ" dirty="0" smtClean="0"/>
              <a:t>kořeny má pod povrchem, hrozí vývraty</a:t>
            </a:r>
          </a:p>
          <a:p>
            <a:pPr>
              <a:buFontTx/>
              <a:buChar char="-"/>
            </a:pPr>
            <a:r>
              <a:rPr lang="cs-CZ" dirty="0" smtClean="0"/>
              <a:t>jehlice krátké, obrůstají celou větvičku</a:t>
            </a:r>
          </a:p>
          <a:p>
            <a:pPr>
              <a:buFontTx/>
              <a:buChar char="-"/>
            </a:pPr>
            <a:r>
              <a:rPr lang="cs-CZ" dirty="0" smtClean="0"/>
              <a:t>šišky visí svisle z větví k zemi</a:t>
            </a:r>
          </a:p>
          <a:p>
            <a:pPr>
              <a:buFontTx/>
              <a:buChar char="-"/>
            </a:pPr>
            <a:r>
              <a:rPr lang="cs-CZ" dirty="0" smtClean="0"/>
              <a:t>využití: stavebnictví, výroba papíru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Jedle bělokorá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4690864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-  stálezelený jehličnatý strom</a:t>
            </a:r>
          </a:p>
          <a:p>
            <a:pPr>
              <a:buFontTx/>
              <a:buChar char="-"/>
            </a:pPr>
            <a:r>
              <a:rPr lang="cs-CZ" dirty="0" smtClean="0"/>
              <a:t>kůru má lehce našedlou</a:t>
            </a:r>
          </a:p>
          <a:p>
            <a:pPr>
              <a:buFontTx/>
              <a:buChar char="-"/>
            </a:pPr>
            <a:r>
              <a:rPr lang="cs-CZ" dirty="0" smtClean="0"/>
              <a:t>jehličí je ploché </a:t>
            </a:r>
          </a:p>
          <a:p>
            <a:pPr>
              <a:buFontTx/>
              <a:buChar char="-"/>
            </a:pPr>
            <a:r>
              <a:rPr lang="cs-CZ" dirty="0" smtClean="0"/>
              <a:t>šišky na větvích stojí jako svíčky, rozpadají se na stromě</a:t>
            </a:r>
          </a:p>
          <a:p>
            <a:pPr>
              <a:buFontTx/>
              <a:buChar char="-"/>
            </a:pPr>
            <a:r>
              <a:rPr lang="cs-CZ" dirty="0" smtClean="0"/>
              <a:t>využití: výroba člunů, jezů, sudů</a:t>
            </a:r>
          </a:p>
          <a:p>
            <a:pPr>
              <a:buFontTx/>
              <a:buChar char="-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Modřín opadavý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4978896" cy="4525963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jediný jehličnatý opadavý strom</a:t>
            </a:r>
          </a:p>
          <a:p>
            <a:pPr>
              <a:buFontTx/>
              <a:buChar char="-"/>
            </a:pPr>
            <a:r>
              <a:rPr lang="cs-CZ" dirty="0" smtClean="0"/>
              <a:t>jehlice jsou měkké, vyrůstají ve svazcích</a:t>
            </a:r>
          </a:p>
          <a:p>
            <a:pPr>
              <a:buFontTx/>
              <a:buChar char="-"/>
            </a:pPr>
            <a:r>
              <a:rPr lang="cs-CZ" dirty="0" smtClean="0"/>
              <a:t>šišky jsou </a:t>
            </a:r>
            <a:r>
              <a:rPr lang="cs-CZ" dirty="0" err="1" smtClean="0"/>
              <a:t>vějčitě</a:t>
            </a:r>
            <a:r>
              <a:rPr lang="cs-CZ" dirty="0" smtClean="0"/>
              <a:t> kulovité</a:t>
            </a:r>
          </a:p>
          <a:p>
            <a:pPr>
              <a:buFontTx/>
              <a:buChar char="-"/>
            </a:pPr>
            <a:r>
              <a:rPr lang="cs-CZ" dirty="0" smtClean="0"/>
              <a:t>využití: nábytkářství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Tis červený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4618856" cy="4525963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jehličnatý neopadavý strom</a:t>
            </a:r>
          </a:p>
          <a:p>
            <a:pPr>
              <a:buFontTx/>
              <a:buChar char="-"/>
            </a:pPr>
            <a:r>
              <a:rPr lang="cs-CZ" dirty="0" smtClean="0"/>
              <a:t>může být i menší strom</a:t>
            </a:r>
          </a:p>
          <a:p>
            <a:pPr>
              <a:buFontTx/>
              <a:buChar char="-"/>
            </a:pPr>
            <a:r>
              <a:rPr lang="cs-CZ" dirty="0" smtClean="0"/>
              <a:t>dřevo, jehličí i semena tisu obsahují jedovatou látku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Dub letní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618856" cy="4525963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listnatý strom</a:t>
            </a:r>
          </a:p>
          <a:p>
            <a:pPr>
              <a:buFontTx/>
              <a:buChar char="-"/>
            </a:pPr>
            <a:r>
              <a:rPr lang="cs-CZ" dirty="0" smtClean="0"/>
              <a:t>má klenutou korunu</a:t>
            </a:r>
          </a:p>
          <a:p>
            <a:pPr>
              <a:buFontTx/>
              <a:buChar char="-"/>
            </a:pPr>
            <a:r>
              <a:rPr lang="cs-CZ" dirty="0" smtClean="0"/>
              <a:t>plody – žaludy, vyrůstají z dřevnatých šupinatých číšek</a:t>
            </a:r>
          </a:p>
          <a:p>
            <a:pPr>
              <a:buFontTx/>
              <a:buChar char="-"/>
            </a:pPr>
            <a:r>
              <a:rPr lang="cs-CZ" dirty="0" smtClean="0"/>
              <a:t>žaludy jsou potravou pro lesní zvěř (např. prase divoké)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Buk lesní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690864" cy="4525963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listnatý strom</a:t>
            </a:r>
          </a:p>
          <a:p>
            <a:pPr>
              <a:buFontTx/>
              <a:buChar char="-"/>
            </a:pPr>
            <a:r>
              <a:rPr lang="cs-CZ" dirty="0" smtClean="0"/>
              <a:t>dorůstá do výšky až 30 metrů</a:t>
            </a:r>
          </a:p>
          <a:p>
            <a:pPr>
              <a:buFontTx/>
              <a:buChar char="-"/>
            </a:pPr>
            <a:r>
              <a:rPr lang="cs-CZ" dirty="0" smtClean="0"/>
              <a:t>plody – bukvice, jsou uloženy v ostnaté číšce</a:t>
            </a:r>
          </a:p>
          <a:p>
            <a:pPr>
              <a:buFontTx/>
              <a:buChar char="-"/>
            </a:pPr>
            <a:r>
              <a:rPr lang="cs-CZ" dirty="0" smtClean="0"/>
              <a:t>dřevo je velmi tvrdé a těžké</a:t>
            </a:r>
          </a:p>
          <a:p>
            <a:pPr>
              <a:buFontTx/>
              <a:buChar char="-"/>
            </a:pPr>
            <a:r>
              <a:rPr lang="cs-CZ" dirty="0" smtClean="0"/>
              <a:t>využití: výroba parket,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192</Words>
  <Application>Microsoft Office PowerPoint</Application>
  <PresentationFormat>Předvádění na obrazovce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Stromy</vt:lpstr>
      <vt:lpstr>Borovice lesní </vt:lpstr>
      <vt:lpstr>Smrk ztepilý</vt:lpstr>
      <vt:lpstr>Jedle bělokorá</vt:lpstr>
      <vt:lpstr>Modřín opadavý</vt:lpstr>
      <vt:lpstr>Tis červený</vt:lpstr>
      <vt:lpstr>Dub letní</vt:lpstr>
      <vt:lpstr>Buk lesní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</dc:title>
  <dc:creator>Nikola</dc:creator>
  <cp:lastModifiedBy>Kotalikova</cp:lastModifiedBy>
  <cp:revision>17</cp:revision>
  <dcterms:created xsi:type="dcterms:W3CDTF">2013-09-11T14:10:26Z</dcterms:created>
  <dcterms:modified xsi:type="dcterms:W3CDTF">2014-11-15T19:05:46Z</dcterms:modified>
</cp:coreProperties>
</file>