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64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6" autoAdjust="0"/>
    <p:restoredTop sz="94615" autoAdjust="0"/>
  </p:normalViewPr>
  <p:slideViewPr>
    <p:cSldViewPr>
      <p:cViewPr varScale="1">
        <p:scale>
          <a:sx n="70" d="100"/>
          <a:sy n="70" d="100"/>
        </p:scale>
        <p:origin x="-135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17. 11. 2014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17. 11. 2014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17. 11. 2014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17. 11. 2014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17. 11. 2014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17. 11. 2014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17. 11. 2014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17. 11. 2014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17. 11. 2014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17. 11. 2014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17. 11. 2014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88EEB0D-5363-4B5B-9243-F17B47FD261A}" type="datetimeFigureOut">
              <a:rPr lang="cs-CZ" smtClean="0"/>
              <a:t>17. 11. 2014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10" Type="http://schemas.openxmlformats.org/officeDocument/2006/relationships/image" Target="../media/image13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14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5.jpeg"/><Relationship Id="rId4" Type="http://schemas.openxmlformats.org/officeDocument/2006/relationships/image" Target="../media/image15.jpeg"/><Relationship Id="rId9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14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5.jpeg"/><Relationship Id="rId4" Type="http://schemas.openxmlformats.org/officeDocument/2006/relationships/image" Target="../media/image15.jpeg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12461371"/>
              </p:ext>
            </p:extLst>
          </p:nvPr>
        </p:nvGraphicFramePr>
        <p:xfrm>
          <a:off x="1600200" y="212725"/>
          <a:ext cx="5913438" cy="6386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6" name="Dokument" r:id="rId4" imgW="5986194" imgH="6449634" progId="Word.Document.12">
                  <p:embed/>
                </p:oleObj>
              </mc:Choice>
              <mc:Fallback>
                <p:oleObj name="Dokument" r:id="rId4" imgW="5986194" imgH="644963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00200" y="212725"/>
                        <a:ext cx="5913438" cy="63865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842415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Town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406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3" y="188640"/>
            <a:ext cx="8229600" cy="850106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Přiřaďte správné slovo k obrázku</a:t>
            </a:r>
            <a:endParaRPr lang="cs-CZ" sz="2800" b="1" dirty="0"/>
          </a:p>
        </p:txBody>
      </p:sp>
      <p:pic>
        <p:nvPicPr>
          <p:cNvPr id="3076" name="Picture 4" descr="C:\Users\jana.koudelkova\AppData\Local\Microsoft\Windows\INetCache\IE\KYM3XMTS\MP9003904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224478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jana.koudelkova\AppData\Local\Microsoft\Windows\INetCache\IE\WFN2HAIV\MP9004337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528" y="2988283"/>
            <a:ext cx="1855774" cy="1232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jana.koudelkova\AppData\Local\Microsoft\Windows\INetCache\IE\KYM3XMTS\MP90039927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7999" y="1306818"/>
            <a:ext cx="1690107" cy="1352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jana.koudelkova\AppData\Local\Microsoft\Windows\INetCache\IE\KYM3XMTS\MP90014848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1125" y="3111347"/>
            <a:ext cx="1828800" cy="1194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jana.koudelkova\AppData\Local\Microsoft\Windows\INetCache\IE\WFN2HAIV\MP90040927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999226"/>
            <a:ext cx="891663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jana.koudelkova\AppData\Local\Microsoft\Windows\INetCache\IE\PC1763D9\MP90042652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6444" y="5240022"/>
            <a:ext cx="1563481" cy="1041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jana.koudelkova\AppData\Local\Microsoft\Windows\INetCache\IE\8YXLIUG6\MP90042254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941168"/>
            <a:ext cx="1097871" cy="1372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Users\jana.koudelkova\AppData\Local\Microsoft\Windows\INetCache\IE\KYM3XMTS\MP90040653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961330"/>
            <a:ext cx="1416560" cy="141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4" name="Picture 22" descr="C:\Users\jana.koudelkova\AppData\Local\Microsoft\Windows\INetCache\IE\WFN2HAIV\MP90043167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5655" y="1197219"/>
            <a:ext cx="1893509" cy="1264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525655" y="188640"/>
            <a:ext cx="8229600" cy="850106"/>
          </a:xfrm>
          <a:prstGeom prst="rect">
            <a:avLst/>
          </a:prstGeom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smtClean="0"/>
              <a:t>Přiřaďte správné slovo k obrázku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2286000" y="2551837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/>
              <a:t>park              stadium          station</a:t>
            </a:r>
          </a:p>
          <a:p>
            <a:endParaRPr lang="cs-CZ" b="1" dirty="0"/>
          </a:p>
          <a:p>
            <a:r>
              <a:rPr lang="cs-CZ" b="1" dirty="0" err="1"/>
              <a:t>library</a:t>
            </a:r>
            <a:r>
              <a:rPr lang="cs-CZ" b="1" dirty="0"/>
              <a:t>     </a:t>
            </a:r>
            <a:r>
              <a:rPr lang="cs-CZ" b="1" dirty="0" err="1"/>
              <a:t>church</a:t>
            </a:r>
            <a:r>
              <a:rPr lang="cs-CZ" b="1" dirty="0"/>
              <a:t>      </a:t>
            </a:r>
            <a:r>
              <a:rPr lang="cs-CZ" b="1" dirty="0" err="1"/>
              <a:t>school</a:t>
            </a:r>
            <a:r>
              <a:rPr lang="cs-CZ" b="1" dirty="0"/>
              <a:t>        </a:t>
            </a:r>
            <a:r>
              <a:rPr lang="cs-CZ" b="1" dirty="0" err="1"/>
              <a:t>cinema</a:t>
            </a:r>
            <a:endParaRPr lang="cs-CZ" b="1" dirty="0"/>
          </a:p>
          <a:p>
            <a:endParaRPr lang="cs-CZ" b="1" dirty="0"/>
          </a:p>
          <a:p>
            <a:r>
              <a:rPr lang="cs-CZ" b="1" dirty="0"/>
              <a:t>             </a:t>
            </a:r>
          </a:p>
          <a:p>
            <a:r>
              <a:rPr lang="cs-CZ" b="1" dirty="0"/>
              <a:t>      restaurant              supermarket 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486918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188640"/>
            <a:ext cx="8229600" cy="850106"/>
          </a:xfrm>
          <a:prstGeom prst="rect">
            <a:avLst/>
          </a:prstGeom>
        </p:spPr>
        <p:txBody>
          <a:bodyPr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/>
              <a:t>Přiřaďte správné slovo k obrázku - </a:t>
            </a:r>
            <a:r>
              <a:rPr lang="cs-CZ" sz="2800" b="1" i="1" dirty="0" smtClean="0"/>
              <a:t>řešení</a:t>
            </a:r>
            <a:endParaRPr lang="cs-CZ" sz="2800" b="1" i="1" dirty="0"/>
          </a:p>
        </p:txBody>
      </p:sp>
      <p:pic>
        <p:nvPicPr>
          <p:cNvPr id="3" name="Picture 4" descr="C:\Users\jana.koudelkova\AppData\Local\Microsoft\Windows\INetCache\IE\KYM3XMTS\MP9003904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526" y="1057628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9" descr="C:\Users\jana.koudelkova\AppData\Local\Microsoft\Windows\INetCache\IE\WFN2HAIV\MP9004337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655" y="2908836"/>
            <a:ext cx="1855774" cy="1232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C:\Users\jana.koudelkova\AppData\Local\Microsoft\Windows\INetCache\IE\KYM3XMTS\MP90039927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1125" y="1196752"/>
            <a:ext cx="1690107" cy="1352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5" descr="C:\Users\jana.koudelkova\AppData\Local\Microsoft\Windows\INetCache\IE\KYM3XMTS\MP90014848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8199" y="3068960"/>
            <a:ext cx="1828800" cy="1194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7" descr="C:\Users\jana.koudelkova\AppData\Local\Microsoft\Windows\INetCache\IE\WFN2HAIV\MP90040927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999226"/>
            <a:ext cx="891663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8" descr="C:\Users\jana.koudelkova\AppData\Local\Microsoft\Windows\INetCache\IE\PC1763D9\MP90042652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8199" y="4941168"/>
            <a:ext cx="1924816" cy="1282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9" descr="C:\Users\jana.koudelkova\AppData\Local\Microsoft\Windows\INetCache\IE\8YXLIUG6\MP90042254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693266"/>
            <a:ext cx="1296144" cy="162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0" descr="C:\Users\jana.koudelkova\AppData\Local\Microsoft\Windows\INetCache\IE\KYM3XMTS\MP90040653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6126" y="4963248"/>
            <a:ext cx="1416560" cy="141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2" descr="C:\Users\jana.koudelkova\AppData\Local\Microsoft\Windows\INetCache\IE\WFN2HAIV\MP90043167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4595" y="1072385"/>
            <a:ext cx="2051720" cy="1370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525655" y="188640"/>
            <a:ext cx="8229600" cy="850106"/>
          </a:xfrm>
          <a:prstGeom prst="rect">
            <a:avLst/>
          </a:prstGeom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2930" y="2647944"/>
            <a:ext cx="389581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park              stadium          station</a:t>
            </a:r>
          </a:p>
          <a:p>
            <a:endParaRPr lang="cs-CZ" b="1" dirty="0" smtClean="0"/>
          </a:p>
          <a:p>
            <a:r>
              <a:rPr lang="cs-CZ" b="1" dirty="0" err="1" smtClean="0"/>
              <a:t>library</a:t>
            </a:r>
            <a:r>
              <a:rPr lang="cs-CZ" b="1" dirty="0" smtClean="0"/>
              <a:t>     </a:t>
            </a:r>
            <a:r>
              <a:rPr lang="cs-CZ" b="1" dirty="0" err="1" smtClean="0"/>
              <a:t>church</a:t>
            </a:r>
            <a:r>
              <a:rPr lang="cs-CZ" b="1" dirty="0" smtClean="0"/>
              <a:t>      </a:t>
            </a:r>
            <a:r>
              <a:rPr lang="cs-CZ" b="1" dirty="0" err="1" smtClean="0"/>
              <a:t>school</a:t>
            </a:r>
            <a:r>
              <a:rPr lang="cs-CZ" b="1" dirty="0" smtClean="0"/>
              <a:t>        </a:t>
            </a:r>
            <a:r>
              <a:rPr lang="cs-CZ" b="1" dirty="0" err="1" smtClean="0"/>
              <a:t>cinema</a:t>
            </a:r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             </a:t>
            </a:r>
            <a:endParaRPr lang="cs-CZ" b="1" dirty="0"/>
          </a:p>
          <a:p>
            <a:r>
              <a:rPr lang="cs-CZ" b="1" dirty="0" smtClean="0"/>
              <a:t>      restaurant              supermarket  </a:t>
            </a:r>
            <a:endParaRPr lang="cs-CZ" b="1" dirty="0"/>
          </a:p>
        </p:txBody>
      </p:sp>
      <p:cxnSp>
        <p:nvCxnSpPr>
          <p:cNvPr id="15" name="Přímá spojnice se šipkou 14"/>
          <p:cNvCxnSpPr/>
          <p:nvPr/>
        </p:nvCxnSpPr>
        <p:spPr>
          <a:xfrm flipH="1" flipV="1">
            <a:off x="2512930" y="2060848"/>
            <a:ext cx="258870" cy="58709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13" idx="0"/>
            <a:endCxn id="11" idx="2"/>
          </p:cNvCxnSpPr>
          <p:nvPr/>
        </p:nvCxnSpPr>
        <p:spPr>
          <a:xfrm flipV="1">
            <a:off x="4460835" y="2442870"/>
            <a:ext cx="179620" cy="20507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5982686" y="2908836"/>
            <a:ext cx="1181602" cy="178443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6408740" y="2647944"/>
            <a:ext cx="402385" cy="63704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5274406" y="3525107"/>
            <a:ext cx="1533793" cy="27594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1719247" y="3525107"/>
            <a:ext cx="1196569" cy="1416061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2395326" y="3068960"/>
            <a:ext cx="1096554" cy="456147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3491880" y="4402270"/>
            <a:ext cx="0" cy="29099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>
            <a:off x="5436096" y="4263776"/>
            <a:ext cx="72008" cy="60538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07279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1720031" y="348062"/>
            <a:ext cx="4149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Napiš správný název k obrázku:</a:t>
            </a:r>
            <a:endParaRPr lang="cs-CZ" sz="2400" b="1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39752" y="1988840"/>
            <a:ext cx="1771639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…………………………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…………………………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…………………………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694156" y="1828782"/>
            <a:ext cx="1786066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………………………..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………………………..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…………………………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…………………………</a:t>
            </a:r>
            <a:endParaRPr lang="cs-CZ" dirty="0"/>
          </a:p>
        </p:txBody>
      </p:sp>
      <p:pic>
        <p:nvPicPr>
          <p:cNvPr id="14" name="Picture 4" descr="C:\Users\jana.koudelkova\AppData\Local\Microsoft\Windows\INetCache\IE\KYM3XMTS\MP9003904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938" y="1204518"/>
            <a:ext cx="1656765" cy="1181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2" descr="C:\Users\jana.koudelkova\AppData\Local\Microsoft\Windows\INetCache\IE\WFN2HAIV\MP9004316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130" y="2592033"/>
            <a:ext cx="1649628" cy="110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0" descr="C:\Users\jana.koudelkova\AppData\Local\Microsoft\Windows\INetCache\IE\KYM3XMTS\MP90039927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130" y="3875442"/>
            <a:ext cx="1649628" cy="1319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9" descr="C:\Users\jana.koudelkova\AppData\Local\Microsoft\Windows\INetCache\IE\WFN2HAIV\MP90043377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130" y="5287878"/>
            <a:ext cx="1855774" cy="1232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 descr="C:\Users\jana.koudelkova\AppData\Local\Microsoft\Windows\INetCache\IE\WFN2HAIV\MP90040927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125047"/>
            <a:ext cx="891663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8" descr="C:\Users\jana.koudelkova\AppData\Local\Microsoft\Windows\INetCache\IE\PC1763D9\MP90042652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0302" y="2646687"/>
            <a:ext cx="1563481" cy="1041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9" descr="C:\Users\jana.koudelkova\AppData\Local\Microsoft\Windows\INetCache\IE\8YXLIUG6\MP90042254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1139" y="3822471"/>
            <a:ext cx="1097871" cy="1372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0" descr="C:\Users\jana.koudelkova\AppData\Local\Microsoft\Windows\INetCache\IE\KYM3XMTS\MP90040653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7223" y="5287878"/>
            <a:ext cx="1416560" cy="141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92579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ovéPole 23"/>
          <p:cNvSpPr txBox="1"/>
          <p:nvPr/>
        </p:nvSpPr>
        <p:spPr>
          <a:xfrm>
            <a:off x="2112321" y="339967"/>
            <a:ext cx="50667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Napiš správný název k obrázku - </a:t>
            </a:r>
            <a:r>
              <a:rPr lang="cs-CZ" sz="2400" b="1" i="1" dirty="0" smtClean="0"/>
              <a:t>řešení</a:t>
            </a:r>
            <a:endParaRPr lang="cs-CZ" sz="2400" b="1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339752" y="1828782"/>
            <a:ext cx="974947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park</a:t>
            </a:r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stadium</a:t>
            </a:r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err="1" smtClean="0"/>
              <a:t>cinema</a:t>
            </a:r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err="1" smtClean="0"/>
              <a:t>church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694156" y="1828782"/>
            <a:ext cx="1419619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library</a:t>
            </a:r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station</a:t>
            </a:r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restaurant</a:t>
            </a:r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supermarket</a:t>
            </a:r>
            <a:endParaRPr lang="cs-CZ" b="1" dirty="0"/>
          </a:p>
        </p:txBody>
      </p:sp>
      <p:pic>
        <p:nvPicPr>
          <p:cNvPr id="18" name="Picture 4" descr="C:\Users\jana.koudelkova\AppData\Local\Microsoft\Windows\INetCache\IE\KYM3XMTS\MP9003904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938" y="1204518"/>
            <a:ext cx="1656765" cy="1181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2" descr="C:\Users\jana.koudelkova\AppData\Local\Microsoft\Windows\INetCache\IE\WFN2HAIV\MP9004316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130" y="2592033"/>
            <a:ext cx="1649628" cy="110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0" descr="C:\Users\jana.koudelkova\AppData\Local\Microsoft\Windows\INetCache\IE\KYM3XMTS\MP90039927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130" y="3875442"/>
            <a:ext cx="1649628" cy="1319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9" descr="C:\Users\jana.koudelkova\AppData\Local\Microsoft\Windows\INetCache\IE\WFN2HAIV\MP90043377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130" y="5287878"/>
            <a:ext cx="1855774" cy="1232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7" descr="C:\Users\jana.koudelkova\AppData\Local\Microsoft\Windows\INetCache\IE\WFN2HAIV\MP90040927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125047"/>
            <a:ext cx="891663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8" descr="C:\Users\jana.koudelkova\AppData\Local\Microsoft\Windows\INetCache\IE\PC1763D9\MP90042652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0302" y="2646687"/>
            <a:ext cx="1563481" cy="1041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9" descr="C:\Users\jana.koudelkova\AppData\Local\Microsoft\Windows\INetCache\IE\8YXLIUG6\MP90042254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1139" y="3822471"/>
            <a:ext cx="1097871" cy="1372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0" descr="C:\Users\jana.koudelkova\AppData\Local\Microsoft\Windows\INetCache\IE\KYM3XMTS\MP90040653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7223" y="5287878"/>
            <a:ext cx="1416560" cy="141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55363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47664" y="2204863"/>
            <a:ext cx="2069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Použité zdroje:</a:t>
            </a:r>
            <a:endParaRPr lang="cs-CZ" sz="24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2666529"/>
            <a:ext cx="60265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 všech obrázků je galerie Microsoft Office 2010,</a:t>
            </a:r>
          </a:p>
          <a:p>
            <a:r>
              <a:rPr lang="cs-CZ" dirty="0" smtClean="0"/>
              <a:t>vlastník licence ZŠ Jablonec nad Nisou – Mšeno, Mozartova24,</a:t>
            </a:r>
          </a:p>
          <a:p>
            <a:r>
              <a:rPr lang="cs-CZ" dirty="0" smtClean="0"/>
              <a:t>příspěvková organizace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10054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177</TotalTime>
  <Words>94</Words>
  <Application>Microsoft Office PowerPoint</Application>
  <PresentationFormat>Předvádění na obrazovce (4:3)</PresentationFormat>
  <Paragraphs>84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Dokument</vt:lpstr>
      <vt:lpstr>Prezentace aplikace PowerPoint</vt:lpstr>
      <vt:lpstr>Town</vt:lpstr>
      <vt:lpstr>Přiřaďte správné slovo k obrázku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flat</dc:title>
  <dc:creator>Jana Koudelková</dc:creator>
  <cp:lastModifiedBy>Jana Koudelková</cp:lastModifiedBy>
  <cp:revision>21</cp:revision>
  <dcterms:created xsi:type="dcterms:W3CDTF">2014-03-23T10:27:53Z</dcterms:created>
  <dcterms:modified xsi:type="dcterms:W3CDTF">2014-11-17T18:36:11Z</dcterms:modified>
</cp:coreProperties>
</file>