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2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74" d="100"/>
          <a:sy n="74" d="100"/>
        </p:scale>
        <p:origin x="166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20. 11. 2014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4778940"/>
              </p:ext>
            </p:extLst>
          </p:nvPr>
        </p:nvGraphicFramePr>
        <p:xfrm>
          <a:off x="3235325" y="338138"/>
          <a:ext cx="5486400" cy="614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Document" r:id="rId3" imgW="5902889" imgH="6619421" progId="Word.Document.12">
                  <p:embed/>
                </p:oleObj>
              </mc:Choice>
              <mc:Fallback>
                <p:oleObj name="Document" r:id="rId3" imgW="5902889" imgH="6619421" progId="Word.Document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325" y="338138"/>
                        <a:ext cx="5486400" cy="6146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Kein</a:t>
            </a:r>
            <a:r>
              <a:rPr lang="cs-CZ" sz="3200" b="1" dirty="0" smtClean="0"/>
              <a:t> </a:t>
            </a:r>
            <a:r>
              <a:rPr lang="cs-CZ" sz="3200" b="1" dirty="0" smtClean="0"/>
              <a:t>- </a:t>
            </a:r>
            <a:r>
              <a:rPr lang="cs-CZ" sz="3200" b="1" dirty="0" smtClean="0"/>
              <a:t>žádný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        </a:t>
            </a:r>
            <a:r>
              <a:rPr lang="cs-CZ" dirty="0" err="1" smtClean="0"/>
              <a:t>Bleistift</a:t>
            </a:r>
            <a:r>
              <a:rPr lang="cs-CZ" dirty="0" smtClean="0"/>
              <a:t>  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k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      Blume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        Buch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02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Kein</a:t>
            </a:r>
            <a:r>
              <a:rPr lang="cs-CZ" sz="3200" b="1" dirty="0" smtClean="0"/>
              <a:t> </a:t>
            </a:r>
            <a:r>
              <a:rPr lang="cs-CZ" sz="3200" b="1" dirty="0" smtClean="0"/>
              <a:t>- 1. a 4. pád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838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1. 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</a:t>
            </a:r>
            <a:r>
              <a:rPr lang="cs-CZ" dirty="0" err="1" smtClean="0"/>
              <a:t>Bleistift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k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smtClean="0"/>
              <a:t>Blume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k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Buch.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172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4.pád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smtClean="0"/>
              <a:t>Lisa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k</a:t>
            </a:r>
            <a:r>
              <a:rPr lang="cs-CZ" dirty="0" err="1" smtClean="0">
                <a:solidFill>
                  <a:srgbClr val="FF0000"/>
                </a:solidFill>
              </a:rPr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Bleistift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</a:p>
          <a:p>
            <a:r>
              <a:rPr lang="cs-CZ" dirty="0" smtClean="0"/>
              <a:t>Lisa </a:t>
            </a:r>
            <a:r>
              <a:rPr lang="cs-CZ" dirty="0" err="1" smtClean="0"/>
              <a:t>ha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k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smtClean="0"/>
              <a:t>Blume</a:t>
            </a:r>
            <a:r>
              <a:rPr lang="cs-CZ" dirty="0" smtClean="0"/>
              <a:t>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</a:p>
          <a:p>
            <a:r>
              <a:rPr lang="cs-CZ" dirty="0" smtClean="0"/>
              <a:t>Lisa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Buch.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99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</a:t>
            </a:r>
            <a:r>
              <a:rPr lang="cs-CZ" sz="3200" b="1" dirty="0" err="1" smtClean="0">
                <a:solidFill>
                  <a:srgbClr val="0070C0"/>
                </a:solidFill>
              </a:rPr>
              <a:t>kein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Kuli, </a:t>
            </a:r>
            <a:r>
              <a:rPr lang="cs-CZ" dirty="0" err="1" smtClean="0"/>
              <a:t>aber</a:t>
            </a:r>
            <a:r>
              <a:rPr lang="cs-CZ" dirty="0" smtClean="0"/>
              <a:t> ________ </a:t>
            </a:r>
            <a:r>
              <a:rPr lang="cs-CZ" dirty="0" err="1" smtClean="0"/>
              <a:t>Bleistift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Bus, </a:t>
            </a:r>
            <a:r>
              <a:rPr lang="cs-CZ" dirty="0" err="1" smtClean="0"/>
              <a:t>aber</a:t>
            </a:r>
            <a:r>
              <a:rPr lang="cs-CZ" dirty="0" smtClean="0"/>
              <a:t> ________ </a:t>
            </a:r>
            <a:r>
              <a:rPr lang="cs-CZ" dirty="0" err="1" smtClean="0"/>
              <a:t>Flugzeug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Mein Vater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ger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Susanne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Gitarre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________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________ </a:t>
            </a:r>
            <a:r>
              <a:rPr lang="cs-CZ" dirty="0" err="1" smtClean="0"/>
              <a:t>Schwester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Blume.</a:t>
            </a:r>
            <a:endParaRPr lang="cs-CZ" dirty="0" smtClean="0"/>
          </a:p>
          <a:p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Pinsel</a:t>
            </a:r>
            <a:r>
              <a:rPr lang="cs-CZ" dirty="0" smtClean="0"/>
              <a:t>, </a:t>
            </a:r>
            <a:r>
              <a:rPr lang="cs-CZ" dirty="0" err="1" smtClean="0"/>
              <a:t>er</a:t>
            </a:r>
            <a:r>
              <a:rPr lang="cs-CZ" dirty="0" smtClean="0"/>
              <a:t> malt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Renate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Radiergummi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________ Heft.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Kuli,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Bleistift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Bus,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</a:t>
            </a:r>
            <a:r>
              <a:rPr lang="cs-CZ" dirty="0" err="1" smtClean="0"/>
              <a:t>Flugzeug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Mein Vater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ger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Susanne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Gitarre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Blume.</a:t>
            </a:r>
            <a:endParaRPr lang="cs-CZ" dirty="0" smtClean="0"/>
          </a:p>
          <a:p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Pinsel</a:t>
            </a:r>
            <a:r>
              <a:rPr lang="cs-CZ" dirty="0" smtClean="0"/>
              <a:t>, </a:t>
            </a:r>
            <a:r>
              <a:rPr lang="cs-CZ" dirty="0" err="1" smtClean="0"/>
              <a:t>er</a:t>
            </a:r>
            <a:r>
              <a:rPr lang="cs-CZ" dirty="0" smtClean="0"/>
              <a:t> malt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Renate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Radiergummi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Heft.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9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214</Words>
  <Application>Microsoft Office PowerPoint</Application>
  <PresentationFormat>Širokoúhlá obrazovka</PresentationFormat>
  <Paragraphs>51</Paragraphs>
  <Slides>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Kein - žádný</vt:lpstr>
      <vt:lpstr>Kein - 1. a 4. pád</vt:lpstr>
      <vt:lpstr>Doplň správný tvar kein:</vt:lpstr>
      <vt:lpstr>Řešení: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27</cp:revision>
  <dcterms:created xsi:type="dcterms:W3CDTF">2014-04-27T19:40:45Z</dcterms:created>
  <dcterms:modified xsi:type="dcterms:W3CDTF">2014-11-20T19:08:29Z</dcterms:modified>
</cp:coreProperties>
</file>