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1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3A4AD-2B0A-4637-911D-8272D872AA78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A4D6F-D628-4485-B6FD-5774807FBD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3A4AD-2B0A-4637-911D-8272D872AA78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A4D6F-D628-4485-B6FD-5774807FBD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3A4AD-2B0A-4637-911D-8272D872AA78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A4D6F-D628-4485-B6FD-5774807FBD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3A4AD-2B0A-4637-911D-8272D872AA78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A4D6F-D628-4485-B6FD-5774807FBD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3A4AD-2B0A-4637-911D-8272D872AA78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A4D6F-D628-4485-B6FD-5774807FBD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3A4AD-2B0A-4637-911D-8272D872AA78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A4D6F-D628-4485-B6FD-5774807FBD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3A4AD-2B0A-4637-911D-8272D872AA78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A4D6F-D628-4485-B6FD-5774807FBD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3A4AD-2B0A-4637-911D-8272D872AA78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A4D6F-D628-4485-B6FD-5774807FBD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3A4AD-2B0A-4637-911D-8272D872AA78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A4D6F-D628-4485-B6FD-5774807FBD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3A4AD-2B0A-4637-911D-8272D872AA78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A4D6F-D628-4485-B6FD-5774807FBD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3A4AD-2B0A-4637-911D-8272D872AA78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A4D6F-D628-4485-B6FD-5774807FBD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DF3A4AD-2B0A-4637-911D-8272D872AA78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91A4D6F-D628-4485-B6FD-5774807FBD5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95988958"/>
              </p:ext>
            </p:extLst>
          </p:nvPr>
        </p:nvGraphicFramePr>
        <p:xfrm>
          <a:off x="1835696" y="112849"/>
          <a:ext cx="5849620" cy="6746434"/>
        </p:xfrm>
        <a:graphic>
          <a:graphicData uri="http://schemas.openxmlformats.org/drawingml/2006/table">
            <a:tbl>
              <a:tblPr/>
              <a:tblGrid>
                <a:gridCol w="1689100"/>
                <a:gridCol w="4160520"/>
              </a:tblGrid>
              <a:tr h="95917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VY_32_INOVACE_ZE6-12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16.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7. 2014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6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Krajinná sféra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err="1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Pedosféra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21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3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300" baseline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celku Krajinná sféra-</a:t>
                      </a:r>
                      <a:r>
                        <a:rPr lang="cs-CZ" sz="1300" baseline="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pedosféra</a:t>
                      </a:r>
                      <a:r>
                        <a:rPr lang="cs-CZ" sz="1300" baseline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. Žáci se seznámí se základními geografickými pojmy a z textu vyberou </a:t>
                      </a:r>
                      <a:r>
                        <a:rPr lang="cs-CZ" sz="1300" baseline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správnou možnost. </a:t>
                      </a:r>
                      <a:r>
                        <a:rPr lang="cs-CZ" sz="1300" baseline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Aktivita slouží k motivaci, zopakování již známých pojmů a procvičení nových.</a:t>
                      </a:r>
                      <a:endParaRPr lang="cs-CZ" sz="1300" dirty="0">
                        <a:solidFill>
                          <a:schemeClr val="tx2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222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8803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20585" y="5301208"/>
            <a:ext cx="4374160" cy="95473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7083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07704" y="3244334"/>
            <a:ext cx="568863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dirty="0">
                <a:latin typeface="Arial" panose="020B0604020202020204" pitchFamily="34" charset="0"/>
                <a:cs typeface="Arial" panose="020B0604020202020204" pitchFamily="34" charset="0"/>
              </a:rPr>
              <a:t>PEDOSFÉRA</a:t>
            </a:r>
          </a:p>
        </p:txBody>
      </p:sp>
    </p:spTree>
    <p:extLst>
      <p:ext uri="{BB962C8B-B14F-4D97-AF65-F5344CB8AC3E}">
        <p14:creationId xmlns:p14="http://schemas.microsoft.com/office/powerpoint/2010/main" xmlns="" val="10927091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692696"/>
            <a:ext cx="8208912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Svrchní část zemské kůry byla dlouhodobým zvětráváním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přeměna v </a:t>
            </a:r>
            <a:r>
              <a:rPr lang="cs-CZ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pedosféru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tedy v </a:t>
            </a:r>
            <a:r>
              <a:rPr lang="cs-CZ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půdní obal země.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Tuto přeměnu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způsobily organismy,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voda, podnebí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 čas.          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</a:t>
            </a:r>
            <a:r>
              <a:rPr lang="cs-CZ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Složení půdy</a:t>
            </a:r>
          </a:p>
          <a:p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Neživou část půdy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tvoří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Pevné části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hlína, tj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 směs jílu a prachu a jemného písku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kamínky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Kapalné části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(půdní voda)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Plynné části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(půdní vzduch)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Organické části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(odumřelé části rostlin, zbytky těl živočichů)</a:t>
            </a:r>
          </a:p>
          <a:p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Živou část půdy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tvoří: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Kořeny živých rostlin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Mikroorganismy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Drobní živočichové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(mravenci, dešťovky, brouci, krtci)</a:t>
            </a:r>
          </a:p>
          <a:p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Nejúrodnější složkou půdy je humus.</a:t>
            </a:r>
          </a:p>
          <a:p>
            <a:r>
              <a:rPr lang="cs-CZ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Typy půd:</a:t>
            </a:r>
          </a:p>
          <a:p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Černozem -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ejúrodnější půda</a:t>
            </a:r>
          </a:p>
          <a:p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Hnědozem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-méně humusu než černozem ,ale přesto úrodná</a:t>
            </a:r>
          </a:p>
          <a:p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Hnědé půdy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-průměrně úrodná. Tenká vrstva humusu</a:t>
            </a:r>
          </a:p>
          <a:p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Podzolové půdy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-velmi tenka vrstva humusu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půdy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hor</a:t>
            </a: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855252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497" y="5568334"/>
            <a:ext cx="408156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.Nejúrodnější typ půdy        a) hnědozem</a:t>
            </a:r>
          </a:p>
          <a:p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b) černozem</a:t>
            </a:r>
          </a:p>
          <a:p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c) hnědé půdy</a:t>
            </a:r>
            <a:endParaRPr lang="cs-CZ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61962" y="5445224"/>
            <a:ext cx="452720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.Živou část půdy netvoří      a) hlína</a:t>
            </a:r>
          </a:p>
          <a:p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b) mikroorganismy</a:t>
            </a:r>
          </a:p>
          <a:p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c) mravenci</a:t>
            </a:r>
          </a:p>
          <a:p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</a:t>
            </a:r>
            <a:endParaRPr lang="cs-CZ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1080" y="2248637"/>
            <a:ext cx="469231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.Nejúrodnější složkou půdy je        a) půdní voda</a:t>
            </a:r>
          </a:p>
          <a:p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b) humus</a:t>
            </a:r>
          </a:p>
          <a:p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c) jíl</a:t>
            </a:r>
            <a:endParaRPr lang="cs-CZ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846" y="3772489"/>
            <a:ext cx="69926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.Neživou část půdy tvoří       a) mikroorganismy</a:t>
            </a:r>
          </a:p>
          <a:p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b) Kořeny živých rostlin</a:t>
            </a:r>
          </a:p>
          <a:p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c) odumřelé části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rostlin,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zbytky těl živočichů.</a:t>
            </a:r>
            <a:endParaRPr lang="cs-CZ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1080" y="796669"/>
            <a:ext cx="90429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. Svrchní část zemské kůry byla dlouhodobým zvětráváním přeměna v   										a) </a:t>
            </a:r>
            <a:r>
              <a:rPr lang="cs-CZ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pedosféru</a:t>
            </a:r>
            <a:endParaRPr lang="cs-CZ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								b) hydrosféru</a:t>
            </a:r>
          </a:p>
          <a:p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								c) litosféru </a:t>
            </a:r>
            <a:endParaRPr lang="cs-CZ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6342" y="101823"/>
            <a:ext cx="38217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Vyber správnou možnost:</a:t>
            </a:r>
            <a:endParaRPr lang="cs-CZ" sz="24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50236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497" y="5568334"/>
            <a:ext cx="413927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.Nejúrodnější typ půdy       a) hnědozem</a:t>
            </a:r>
          </a:p>
          <a:p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</a:t>
            </a:r>
            <a:r>
              <a:rPr lang="cs-CZ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b) černozem</a:t>
            </a:r>
          </a:p>
          <a:p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c) hnědé půdy</a:t>
            </a:r>
            <a:endParaRPr lang="cs-CZ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61962" y="5445224"/>
            <a:ext cx="452720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.Živou část půdy netvoří      </a:t>
            </a:r>
            <a:r>
              <a:rPr lang="cs-CZ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a) hlína</a:t>
            </a:r>
          </a:p>
          <a:p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b) mikroorganismy</a:t>
            </a:r>
          </a:p>
          <a:p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c) mravenci</a:t>
            </a:r>
          </a:p>
          <a:p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</a:t>
            </a:r>
            <a:endParaRPr lang="cs-CZ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9326" y="2420888"/>
            <a:ext cx="469231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.Nejúrodnější složkou půdy je        a) půdní voda</a:t>
            </a:r>
          </a:p>
          <a:p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</a:t>
            </a:r>
            <a:r>
              <a:rPr lang="cs-CZ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b) humus</a:t>
            </a:r>
          </a:p>
          <a:p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c)  jíl</a:t>
            </a:r>
            <a:endParaRPr lang="cs-CZ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1" y="3933056"/>
            <a:ext cx="73741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.Neživou část půdy tvoří       a) mikroorganismy</a:t>
            </a:r>
          </a:p>
          <a:p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b) Kořeny živých rostlin</a:t>
            </a:r>
          </a:p>
          <a:p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</a:t>
            </a:r>
            <a:r>
              <a:rPr lang="cs-CZ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c) odumřelé </a:t>
            </a:r>
            <a:r>
              <a:rPr lang="cs-CZ" sz="1600" b="1" smtClean="0">
                <a:latin typeface="Arial" panose="020B0604020202020204" pitchFamily="34" charset="0"/>
                <a:cs typeface="Arial" panose="020B0604020202020204" pitchFamily="34" charset="0"/>
              </a:rPr>
              <a:t>části </a:t>
            </a:r>
            <a:r>
              <a:rPr lang="cs-CZ" sz="1600" b="1" smtClean="0">
                <a:latin typeface="Arial" panose="020B0604020202020204" pitchFamily="34" charset="0"/>
                <a:cs typeface="Arial" panose="020B0604020202020204" pitchFamily="34" charset="0"/>
              </a:rPr>
              <a:t>rostlin, </a:t>
            </a:r>
            <a:r>
              <a:rPr lang="cs-CZ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zbytky těl živočichů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1982" y="980728"/>
            <a:ext cx="905201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1</a:t>
            </a:r>
            <a:r>
              <a:rPr lang="cs-CZ" sz="1600" dirty="0" smtClean="0"/>
              <a:t>.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Svrchní část zemské kůry byla dlouhodobým zvětráváním přeměna v  										</a:t>
            </a:r>
            <a:r>
              <a:rPr lang="cs-CZ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a) </a:t>
            </a:r>
            <a:r>
              <a:rPr lang="cs-CZ" sz="1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pedosféru</a:t>
            </a:r>
            <a:endParaRPr lang="cs-CZ" sz="1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8"/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				b) hydrosféru</a:t>
            </a:r>
          </a:p>
          <a:p>
            <a:pPr lvl="8"/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				c) litosféru 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45690" y="208699"/>
            <a:ext cx="423385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Správné řešení</a:t>
            </a:r>
            <a:endParaRPr lang="cs-CZ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38310984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27</TotalTime>
  <Words>439</Words>
  <Application>Microsoft Office PowerPoint</Application>
  <PresentationFormat>Předvádění na obrazovce (4:3)</PresentationFormat>
  <Paragraphs>80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PEDOSFÉRA</dc:title>
  <dc:creator>Jana Málková</dc:creator>
  <cp:lastModifiedBy>Dum</cp:lastModifiedBy>
  <cp:revision>8</cp:revision>
  <dcterms:created xsi:type="dcterms:W3CDTF">2014-08-02T13:55:00Z</dcterms:created>
  <dcterms:modified xsi:type="dcterms:W3CDTF">2014-11-23T18:21:16Z</dcterms:modified>
</cp:coreProperties>
</file>