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26C1A6F-800C-47E3-B1D6-058CD4EE2C4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CC0871A-6247-4BDD-9334-941ADD938B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45994364"/>
              </p:ext>
            </p:extLst>
          </p:nvPr>
        </p:nvGraphicFramePr>
        <p:xfrm>
          <a:off x="1835696" y="112849"/>
          <a:ext cx="5849620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19. 7. 2014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Biosféra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sféra - biosféra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doplní je do křížovky. Aktivita slouží k motivaci, zopakování již známých pojmů a procvičení nových</a:t>
                      </a:r>
                      <a:r>
                        <a:rPr lang="cs-CZ" sz="1200" baseline="0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836712"/>
            <a:ext cx="2920368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2920368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848872" cy="5328592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Biosféra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všechny živé organismy na planetě Zemi. Rozmístění organismů je dáno na základě: teploty vzduchu, výskytu vody a tvaru zemského povrchu.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Tropické lesy se nalézají v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rovníkovém podnebném pásu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 něj typické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vydatné srážky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Teploty jsou v rovníku vyrovnané a vysoké. Stromy rostou v několika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patrech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stromové, korunové, bylinné a keřové patro.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Žijí zde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živočichové,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jako jsou: krokodýlové, hadi, opice, levhart.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Rostlinstvo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vyskytují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zde: orchideje, liány, bambusy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Vodní toky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představují nejlepší způsob dopravy.  Dneska jsou tropické lesy hojně káceny a vznikají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plantáže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kde se pěstují různé tropické plodiny – kakaovník, banánovník, kokosovník.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Tropické deštné lesy se nacházejí v povodí řeky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Amazonky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 Jižní Americe, v Africe se rozprostírají při pobřeží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Guinejského zálivu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 Asijském kontinentě jsou na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jihovýchodě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2632336" cy="1012974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627784" y="1628800"/>
          <a:ext cx="6165631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738"/>
                <a:gridCol w="433738"/>
                <a:gridCol w="433738"/>
                <a:gridCol w="433738"/>
                <a:gridCol w="433738"/>
                <a:gridCol w="433738"/>
                <a:gridCol w="433738"/>
                <a:gridCol w="433738"/>
                <a:gridCol w="513910"/>
                <a:gridCol w="353567"/>
                <a:gridCol w="433738"/>
                <a:gridCol w="576580"/>
                <a:gridCol w="398780"/>
                <a:gridCol w="41915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1187624" y="1052736"/>
            <a:ext cx="504920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Odpověz na otázky a doplň do křížovky: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86915" y="4414982"/>
            <a:ext cx="7992888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1. Rozmístění organismů je dáno mimo jiné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také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základě …….… vzduchu.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2. Stromy v rovníkovém pásu rostou v několika ………………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3. Nejlepší způsob dopravy v rovníkovém pásu představují …….…. </a:t>
            </a: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oky.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ropické deštné lesy na Asijském kontinentě se nacházejí na řece ……..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5. Tropické deštné lesy se v Jižní Americe nacházejí na ………………..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6. Jak se souhrnně označují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všechny živé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organismy na planetě Zemi?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7. Co vzniká na území vykácených tropických deštných lesů?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2632336" cy="1012974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1052736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27784" y="1628800"/>
          <a:ext cx="6165631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738"/>
                <a:gridCol w="433738"/>
                <a:gridCol w="433738"/>
                <a:gridCol w="433738"/>
                <a:gridCol w="433738"/>
                <a:gridCol w="433738"/>
                <a:gridCol w="433738"/>
                <a:gridCol w="433738"/>
                <a:gridCol w="513910"/>
                <a:gridCol w="353567"/>
                <a:gridCol w="433738"/>
                <a:gridCol w="576580"/>
                <a:gridCol w="398780"/>
                <a:gridCol w="41915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81902" y="4535055"/>
            <a:ext cx="7992888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1. Rozmístění organismů je dáno mimo jiné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také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základě …….… vzduchu.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2. Stromy v rovníkovém pásu rostou v několika ………………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3. Nejlepší způsob dopravy v rovníkovém pásu představují …….…. </a:t>
            </a: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oky.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ropické deštné lesy na Asijském kontinentě se nacházejí na řece ……..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5. Tropické deštné lesy se v Jižní Americe nacházejí na ………………..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6. Jak se souhrnně </a:t>
            </a:r>
            <a:r>
              <a:rPr lang="cs-CZ" smtClean="0">
                <a:latin typeface="Arial" pitchFamily="34" charset="0"/>
                <a:cs typeface="Arial" pitchFamily="34" charset="0"/>
              </a:rPr>
              <a:t>označují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všechny živé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organismy na planetě Zemi?</a:t>
            </a:r>
          </a:p>
          <a:p>
            <a:pPr marL="34290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7. Co vzniká na území vykácených tropických deštných lesů?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117</TotalTime>
  <Words>544</Words>
  <Application>Microsoft Office PowerPoint</Application>
  <PresentationFormat>Předvádění na obrazovce (4:3)</PresentationFormat>
  <Paragraphs>116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Biosféra</vt:lpstr>
      <vt:lpstr>Biosféra</vt:lpstr>
      <vt:lpstr>Biosféra</vt:lpstr>
      <vt:lpstr>Biosféra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Dum</cp:lastModifiedBy>
  <cp:revision>49</cp:revision>
  <dcterms:created xsi:type="dcterms:W3CDTF">2014-07-19T12:40:43Z</dcterms:created>
  <dcterms:modified xsi:type="dcterms:W3CDTF">2014-11-23T18:29:37Z</dcterms:modified>
</cp:coreProperties>
</file>