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5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D41F4D-F3C4-46F8-9545-E807056DF32F}" type="datetimeFigureOut">
              <a:rPr lang="cs-CZ" smtClean="0"/>
              <a:pPr/>
              <a:t>17. 11. 2014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AA92FF-7B2D-4A22-B7DC-13F4183EF33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D41F4D-F3C4-46F8-9545-E807056DF32F}" type="datetimeFigureOut">
              <a:rPr lang="cs-CZ" smtClean="0"/>
              <a:pPr/>
              <a:t>17. 11. 2014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AA92FF-7B2D-4A22-B7DC-13F4183EF3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D41F4D-F3C4-46F8-9545-E807056DF32F}" type="datetimeFigureOut">
              <a:rPr lang="cs-CZ" smtClean="0"/>
              <a:pPr/>
              <a:t>17. 11. 2014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AA92FF-7B2D-4A22-B7DC-13F4183EF33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D41F4D-F3C4-46F8-9545-E807056DF32F}" type="datetimeFigureOut">
              <a:rPr lang="cs-CZ" smtClean="0"/>
              <a:pPr/>
              <a:t>17. 11. 2014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AA92FF-7B2D-4A22-B7DC-13F4183EF3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D41F4D-F3C4-46F8-9545-E807056DF32F}" type="datetimeFigureOut">
              <a:rPr lang="cs-CZ" smtClean="0"/>
              <a:pPr/>
              <a:t>17. 11. 2014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AA92FF-7B2D-4A22-B7DC-13F4183EF3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D41F4D-F3C4-46F8-9545-E807056DF32F}" type="datetimeFigureOut">
              <a:rPr lang="cs-CZ" smtClean="0"/>
              <a:pPr/>
              <a:t>17. 11. 2014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AA92FF-7B2D-4A22-B7DC-13F4183EF3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D41F4D-F3C4-46F8-9545-E807056DF32F}" type="datetimeFigureOut">
              <a:rPr lang="cs-CZ" smtClean="0"/>
              <a:pPr/>
              <a:t>17. 11. 2014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AA92FF-7B2D-4A22-B7DC-13F4183EF33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D41F4D-F3C4-46F8-9545-E807056DF32F}" type="datetimeFigureOut">
              <a:rPr lang="cs-CZ" smtClean="0"/>
              <a:pPr/>
              <a:t>17. 11. 2014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AA92FF-7B2D-4A22-B7DC-13F4183EF3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D41F4D-F3C4-46F8-9545-E807056DF32F}" type="datetimeFigureOut">
              <a:rPr lang="cs-CZ" smtClean="0"/>
              <a:pPr/>
              <a:t>17. 11. 2014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AA92FF-7B2D-4A22-B7DC-13F4183EF33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D41F4D-F3C4-46F8-9545-E807056DF32F}" type="datetimeFigureOut">
              <a:rPr lang="cs-CZ" smtClean="0"/>
              <a:pPr/>
              <a:t>17. 11. 2014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AA92FF-7B2D-4A22-B7DC-13F4183EF3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D41F4D-F3C4-46F8-9545-E807056DF32F}" type="datetimeFigureOut">
              <a:rPr lang="cs-CZ" smtClean="0"/>
              <a:pPr/>
              <a:t>17. 11. 2014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AA92FF-7B2D-4A22-B7DC-13F4183EF3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9D41F4D-F3C4-46F8-9545-E807056DF32F}" type="datetimeFigureOut">
              <a:rPr lang="cs-CZ" smtClean="0"/>
              <a:pPr/>
              <a:t>17. 11. 2014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8AA92FF-7B2D-4A22-B7DC-13F4183EF33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1105528"/>
              </p:ext>
            </p:extLst>
          </p:nvPr>
        </p:nvGraphicFramePr>
        <p:xfrm>
          <a:off x="1835696" y="112849"/>
          <a:ext cx="6264696" cy="6628515"/>
        </p:xfrm>
        <a:graphic>
          <a:graphicData uri="http://schemas.openxmlformats.org/drawingml/2006/table">
            <a:tbl>
              <a:tblPr/>
              <a:tblGrid>
                <a:gridCol w="1689100"/>
                <a:gridCol w="4575596"/>
              </a:tblGrid>
              <a:tr h="95917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Základní škola Jablonec nad Nisou – </a:t>
                      </a:r>
                      <a:r>
                        <a:rPr lang="cs-CZ" sz="1100" dirty="0" err="1">
                          <a:latin typeface="Arial"/>
                          <a:ea typeface="Calibri"/>
                          <a:cs typeface="Times New Roman"/>
                        </a:rPr>
                        <a:t>Mšeno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, Mozartova 24, příspěvková organizace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VY_32_INOVACE_ZE6-17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Číslo projektu: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latin typeface="Arial"/>
                          <a:ea typeface="Calibri"/>
                          <a:cs typeface="Times New Roman"/>
                        </a:rPr>
                        <a:t>CZ.1.07/1.4.00/21.3603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latin typeface="Arial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latin typeface="Arial"/>
                          <a:ea typeface="Calibri"/>
                          <a:cs typeface="Times New Roman"/>
                        </a:rPr>
                        <a:t>Mgr. Jana Málková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latin typeface="Arial"/>
                          <a:ea typeface="Calibri"/>
                          <a:cs typeface="Times New Roman"/>
                        </a:rPr>
                        <a:t>Vytvořeno dne: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22. 7. 2014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latin typeface="Arial"/>
                          <a:ea typeface="Calibri"/>
                          <a:cs typeface="Times New Roman"/>
                        </a:rPr>
                        <a:t>Vzdělávací oblast: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Člověk a příroda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Vzdělávací obor: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Zeměpis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Ročník: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6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.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Tematický okruh: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Krajinná sféra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Téma: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Biosféra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212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Anotace: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Aktivitu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využijeme na začátku hodiny věnované tematickému celku Krajinná sféra – biosféra. Žáci se seznámí se základními geografickými pojmy a doplní je do </a:t>
                      </a:r>
                      <a:r>
                        <a:rPr lang="cs-CZ" sz="1200" baseline="0" dirty="0" err="1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osmisměrky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. Aktivita slouží k motivaci, zopakování již známých pojmů a procvičení nových.</a:t>
                      </a:r>
                      <a:endParaRPr lang="cs-CZ" sz="1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22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8803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Arial"/>
                          <a:ea typeface="Calibri"/>
                          <a:cs typeface="Times New Roman"/>
                        </a:rPr>
                        <a:t>Materiály 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jsou určeny pro bezplatné použití pro potřeby výuky a vzdělání na všech typech škol a školských zařízení. Jakékoliv další využití podléhá autorským zákonům. Není-li uvedeno jinak, je zdrojem tohoto materiálu autor.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1" descr="logo eu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5085184"/>
            <a:ext cx="4374160" cy="9547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1475656" y="548680"/>
            <a:ext cx="2992376" cy="1066130"/>
          </a:xfrm>
        </p:spPr>
        <p:txBody>
          <a:bodyPr>
            <a:normAutofit/>
          </a:bodyPr>
          <a:lstStyle/>
          <a:p>
            <a:r>
              <a:rPr lang="cs-CZ" sz="4000" dirty="0" smtClean="0">
                <a:effectLst/>
                <a:latin typeface="Arial" pitchFamily="34" charset="0"/>
                <a:cs typeface="Arial" pitchFamily="34" charset="0"/>
              </a:rPr>
              <a:t>Biosféra</a:t>
            </a:r>
            <a:endParaRPr lang="cs-CZ" sz="4000" dirty="0"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196752"/>
            <a:ext cx="7498080" cy="5400600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Stepi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jsou travnaté pláně, které se nacházejí v mírném podnebném pásu. Protože jsou rozšířené na více místech na světě, lidé je různě pojmenovali – v Severní Americe =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prérie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v Jižní Americe =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pampy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Podnebí je zde suché.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Nejznámější zvířata stepi jsou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bizoni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V oblasti stepi jsou velice úrodné půdy –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černozemě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s bohatou vrstvou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humusu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Pěstuje se zde především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pšenice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kukuřice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Původními obyvateli stepí jsou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Indiáni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Lesy mírného pásu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tvoří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listnaté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lesy nebo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jehličnaté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lesy. Pro mírný pás je typické střídání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čtyř ročních období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Listnaté lesy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: dubové, bukové a javorové lesy. Žijí zde jeleni, srnci nebo lišky.</a:t>
            </a: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Jehličnaté lesy: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tvoří jej smrky a modříny. Rozsáhlé plochy těchto lesů na severu se nazývají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tajga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a rozkládají se na severu Ameriky a Evropy.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Žijí zde medvědi, losi, bobři či vlci. 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2992376" cy="1066130"/>
          </a:xfrm>
        </p:spPr>
        <p:txBody>
          <a:bodyPr>
            <a:normAutofit/>
          </a:bodyPr>
          <a:lstStyle/>
          <a:p>
            <a:r>
              <a:rPr lang="cs-CZ" sz="4000" dirty="0" smtClean="0">
                <a:effectLst/>
                <a:latin typeface="Arial" pitchFamily="34" charset="0"/>
                <a:cs typeface="Arial" pitchFamily="34" charset="0"/>
              </a:rPr>
              <a:t>Biosféra </a:t>
            </a:r>
            <a:endParaRPr lang="cs-CZ" sz="4000" dirty="0"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1115616" y="116632"/>
            <a:ext cx="2736304" cy="720080"/>
          </a:xfrm>
        </p:spPr>
        <p:txBody>
          <a:bodyPr>
            <a:normAutofit/>
          </a:bodyPr>
          <a:lstStyle/>
          <a:p>
            <a:r>
              <a:rPr lang="cs-CZ" sz="4000" dirty="0" smtClean="0">
                <a:effectLst/>
                <a:latin typeface="Arial" pitchFamily="34" charset="0"/>
                <a:cs typeface="Arial" pitchFamily="34" charset="0"/>
              </a:rPr>
              <a:t>Biosféra </a:t>
            </a:r>
            <a:endParaRPr lang="cs-CZ" sz="4000" dirty="0"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0666223"/>
              </p:ext>
            </p:extLst>
          </p:nvPr>
        </p:nvGraphicFramePr>
        <p:xfrm>
          <a:off x="2968343" y="1602890"/>
          <a:ext cx="6095999" cy="481584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43879"/>
                <a:gridCol w="493967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</a:tblGrid>
              <a:tr h="361325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Č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É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Ě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Ě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É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Č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É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Č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Ě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Í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Ř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Ě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Y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Ě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Í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Í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Y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Č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Y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Y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1187624" y="836712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>
                <a:latin typeface="Arial" pitchFamily="34" charset="0"/>
                <a:cs typeface="Arial" pitchFamily="34" charset="0"/>
              </a:rPr>
              <a:t>Najdi uvedené výrazy v </a:t>
            </a:r>
            <a:r>
              <a:rPr lang="cs-CZ" u="sng" dirty="0" err="1" smtClean="0">
                <a:latin typeface="Arial" pitchFamily="34" charset="0"/>
                <a:cs typeface="Arial" pitchFamily="34" charset="0"/>
              </a:rPr>
              <a:t>osmisměrce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:</a:t>
            </a:r>
            <a:endParaRPr lang="cs-CZ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051720" y="1628800"/>
            <a:ext cx="792088" cy="3693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stepi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115616" y="2132856"/>
            <a:ext cx="864096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prérie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907704" y="2636912"/>
            <a:ext cx="936104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pampy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115616" y="3140968"/>
            <a:ext cx="792088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bizoni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907704" y="3645024"/>
            <a:ext cx="936104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indiáni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115616" y="4149080"/>
            <a:ext cx="79208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tajga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572421" y="4618182"/>
            <a:ext cx="1296144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černozem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115616" y="5101774"/>
            <a:ext cx="1008112" cy="3693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pšenice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051720" y="5589240"/>
            <a:ext cx="792088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jelen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115616" y="6093296"/>
            <a:ext cx="1008112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medvěd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2736304" cy="720080"/>
          </a:xfrm>
        </p:spPr>
        <p:txBody>
          <a:bodyPr>
            <a:normAutofit/>
          </a:bodyPr>
          <a:lstStyle/>
          <a:p>
            <a:r>
              <a:rPr lang="cs-CZ" sz="4000" dirty="0" smtClean="0">
                <a:effectLst/>
                <a:latin typeface="Arial" pitchFamily="34" charset="0"/>
                <a:cs typeface="Arial" pitchFamily="34" charset="0"/>
              </a:rPr>
              <a:t>Biosféra</a:t>
            </a:r>
            <a:endParaRPr lang="cs-CZ" sz="40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87624" y="980728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Správné řešení</a:t>
            </a:r>
            <a:endParaRPr lang="cs-CZ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0666223"/>
              </p:ext>
            </p:extLst>
          </p:nvPr>
        </p:nvGraphicFramePr>
        <p:xfrm>
          <a:off x="2771800" y="1628800"/>
          <a:ext cx="6095999" cy="481584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43879"/>
                <a:gridCol w="493967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</a:tblGrid>
              <a:tr h="361325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Š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Č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É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Ě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Ě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É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Č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Á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É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Z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Č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Ě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Í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Z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Ř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Ě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Y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J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Ě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Í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J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Í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Y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Č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Á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Y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Y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91</TotalTime>
  <Words>644</Words>
  <Application>Microsoft Office PowerPoint</Application>
  <PresentationFormat>Předvádění na obrazovce (4:3)</PresentationFormat>
  <Paragraphs>385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Slunovrat</vt:lpstr>
      <vt:lpstr>Prezentace aplikace PowerPoint</vt:lpstr>
      <vt:lpstr>Biosféra</vt:lpstr>
      <vt:lpstr>Biosféra </vt:lpstr>
      <vt:lpstr>Biosféra </vt:lpstr>
      <vt:lpstr>Biosféra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Jana Málková</dc:creator>
  <cp:lastModifiedBy>Jana Málková</cp:lastModifiedBy>
  <cp:revision>49</cp:revision>
  <dcterms:created xsi:type="dcterms:W3CDTF">2014-07-19T15:41:58Z</dcterms:created>
  <dcterms:modified xsi:type="dcterms:W3CDTF">2014-11-17T17:31:06Z</dcterms:modified>
</cp:coreProperties>
</file>