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6" r:id="rId9"/>
    <p:sldId id="267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DBE964C-F059-44A2-B8F2-6BED7BC8417A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5B400A1-7AD5-4874-972D-F3FB4E1F2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6/Melnik_-_soutok1.jpg" TargetMode="External"/><Relationship Id="rId7" Type="http://schemas.openxmlformats.org/officeDocument/2006/relationships/hyperlink" Target="http://upload.wikimedia.org/wikipedia/commons/thumb/3/39/Pancavsky_vodopad_02.jpg/1280px-Pancavsky_vodopad_02.jpg" TargetMode="External"/><Relationship Id="rId2" Type="http://schemas.openxmlformats.org/officeDocument/2006/relationships/hyperlink" Target="http://upload.wikimedia.org/wikipedia/commons/thumb/b/b0/PragueCityscape.JPG/1280px-PragueCityscap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6/V%C5%99%C3%ADdlo_-_Karlovy_Vary.jpg/640px-V%C5%99%C3%ADdlo_-_Karlovy_Vary.jpg" TargetMode="External"/><Relationship Id="rId5" Type="http://schemas.openxmlformats.org/officeDocument/2006/relationships/hyperlink" Target="http://upload.wikimedia.org/wikipedia/commons/a/a9/%C4%8Cern%C3%A9_jezero_zab%C3%ADran%C3%A9_z_karov%C3%A9_st%C4%9Bny.JPG" TargetMode="External"/><Relationship Id="rId4" Type="http://schemas.openxmlformats.org/officeDocument/2006/relationships/hyperlink" Target="http://upload.wikimedia.org/wikipedia/commons/thumb/0/06/Orlik-prehradni_hraz.jpg/1280px-Orlik-prehradni_hra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469604"/>
              </p:ext>
            </p:extLst>
          </p:nvPr>
        </p:nvGraphicFramePr>
        <p:xfrm>
          <a:off x="1188863" y="1500174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8., 9.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VY_32_INOVACE_17_10Z-Česká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NEJ II.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3.11. 2014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motivaci žáků v úvodu učiva o České republice.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Česká NEJ II.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sz="3100" b="1" dirty="0" smtClean="0"/>
          </a:p>
          <a:p>
            <a:endParaRPr lang="cs-CZ" sz="3100" b="1" dirty="0" smtClean="0"/>
          </a:p>
          <a:p>
            <a:r>
              <a:rPr lang="cs-CZ" sz="3100" b="1" dirty="0" smtClean="0"/>
              <a:t>Nejdelší řeka:</a:t>
            </a:r>
            <a:r>
              <a:rPr lang="cs-CZ" sz="3100" dirty="0" smtClean="0"/>
              <a:t> Vltava, 433 km </a:t>
            </a:r>
          </a:p>
          <a:p>
            <a:r>
              <a:rPr lang="cs-CZ" sz="3100" b="1" dirty="0" smtClean="0"/>
              <a:t>Největší řeka:</a:t>
            </a:r>
            <a:r>
              <a:rPr lang="cs-CZ" sz="3100" dirty="0" smtClean="0"/>
              <a:t> Labe, průtok 308 m</a:t>
            </a:r>
            <a:r>
              <a:rPr lang="cs-CZ" sz="3100" baseline="30000" dirty="0" smtClean="0"/>
              <a:t>3</a:t>
            </a:r>
            <a:r>
              <a:rPr lang="cs-CZ" sz="3100" dirty="0" smtClean="0"/>
              <a:t>/s</a:t>
            </a:r>
          </a:p>
          <a:p>
            <a:r>
              <a:rPr lang="cs-CZ" sz="3100" b="1" dirty="0" smtClean="0"/>
              <a:t>Největší vodní nádrž: </a:t>
            </a:r>
            <a:r>
              <a:rPr lang="cs-CZ" sz="3100" dirty="0" smtClean="0"/>
              <a:t>Lipno, plocha 4870 ha, hloubka 20 m </a:t>
            </a:r>
          </a:p>
          <a:p>
            <a:r>
              <a:rPr lang="cs-CZ" sz="3100" b="1" dirty="0" smtClean="0"/>
              <a:t>Nejobjemnější přehradní nádrž</a:t>
            </a:r>
            <a:r>
              <a:rPr lang="cs-CZ" sz="3100" dirty="0" smtClean="0"/>
              <a:t>: Orlík, objem 704 000 </a:t>
            </a:r>
            <a:r>
              <a:rPr lang="cs-CZ" sz="3100" dirty="0" err="1" smtClean="0"/>
              <a:t>000</a:t>
            </a:r>
            <a:r>
              <a:rPr lang="cs-CZ" sz="3100" dirty="0" smtClean="0"/>
              <a:t> m3</a:t>
            </a:r>
          </a:p>
          <a:p>
            <a:r>
              <a:rPr lang="cs-CZ" sz="3100" b="1" dirty="0" smtClean="0"/>
              <a:t>Největší jezero</a:t>
            </a:r>
            <a:r>
              <a:rPr lang="cs-CZ" sz="3100" dirty="0" smtClean="0"/>
              <a:t>: Černé jezero, plocha 18,4 ha, hloubka 39,8 m</a:t>
            </a:r>
          </a:p>
          <a:p>
            <a:r>
              <a:rPr lang="cs-CZ" sz="3100" b="1" dirty="0" smtClean="0"/>
              <a:t>Největší rybník:</a:t>
            </a:r>
            <a:r>
              <a:rPr lang="cs-CZ" sz="3100" dirty="0" smtClean="0"/>
              <a:t> Rožmberk, plocha 489 ha, hloubka 6,2 m</a:t>
            </a:r>
          </a:p>
          <a:p>
            <a:r>
              <a:rPr lang="cs-CZ" sz="3100" b="1" dirty="0" smtClean="0"/>
              <a:t>Nejvyšší vodopád:</a:t>
            </a:r>
            <a:r>
              <a:rPr lang="cs-CZ" sz="3100" dirty="0" smtClean="0"/>
              <a:t> </a:t>
            </a:r>
            <a:r>
              <a:rPr lang="cs-CZ" sz="3100" dirty="0" err="1" smtClean="0"/>
              <a:t>Pančavský</a:t>
            </a:r>
            <a:r>
              <a:rPr lang="cs-CZ" sz="3100" dirty="0" smtClean="0"/>
              <a:t> vodopád v Krkonoších, 148 m</a:t>
            </a:r>
          </a:p>
          <a:p>
            <a:r>
              <a:rPr lang="cs-CZ" sz="3100" b="1" dirty="0" smtClean="0"/>
              <a:t>Nejteplejší minerální pramen:</a:t>
            </a:r>
            <a:r>
              <a:rPr lang="cs-CZ" sz="3100" dirty="0" smtClean="0"/>
              <a:t> Vřídlo v Karlových Varech, 72°C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388" y="557214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Vltava v Praze</a:t>
            </a:r>
            <a:endParaRPr lang="cs-CZ" dirty="0"/>
          </a:p>
        </p:txBody>
      </p:sp>
      <p:pic>
        <p:nvPicPr>
          <p:cNvPr id="1026" name="Picture 2" descr="http://upload.wikimedia.org/wikipedia/commons/thumb/b/b0/PragueCityscape.JPG/1280px-PragueCityscap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9304"/>
            <a:ext cx="7061498" cy="529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57752" y="6072206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Mělník – soutok Labe a Vltavy</a:t>
            </a:r>
            <a:endParaRPr lang="cs-CZ" dirty="0"/>
          </a:p>
        </p:txBody>
      </p:sp>
      <p:pic>
        <p:nvPicPr>
          <p:cNvPr id="2050" name="Picture 2" descr="http://upload.wikimedia.org/wikipedia/commons/7/76/Melnik_-_souto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80728"/>
            <a:ext cx="5786825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58082" y="600076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Orlík</a:t>
            </a:r>
            <a:endParaRPr lang="cs-CZ" dirty="0"/>
          </a:p>
        </p:txBody>
      </p:sp>
      <p:pic>
        <p:nvPicPr>
          <p:cNvPr id="3074" name="Picture 2" descr="http://upload.wikimedia.org/wikipedia/commons/thumb/0/06/Orlik-prehradni_hraz.jpg/1280px-Orlik-prehradni_hra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6480720" cy="485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000860" y="5786454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Černé jezero</a:t>
            </a:r>
            <a:endParaRPr lang="cs-CZ" dirty="0"/>
          </a:p>
        </p:txBody>
      </p:sp>
      <p:pic>
        <p:nvPicPr>
          <p:cNvPr id="4098" name="Picture 2" descr="http://upload.wikimedia.org/wikipedia/commons/thumb/a/a9/%C4%8Cern%C3%A9_jezero_zab%C3%ADran%C3%A9_z_karov%C3%A9_st%C4%9Bny.JPG/640px-%C4%8Cern%C3%A9_jezero_zab%C3%ADran%C3%A9_z_karov%C3%A9_st%C4%9B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76264"/>
            <a:ext cx="4178449" cy="556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29322" y="6357958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Pančavský</a:t>
            </a:r>
            <a:r>
              <a:rPr lang="cs-CZ" dirty="0" smtClean="0"/>
              <a:t> vodopád</a:t>
            </a:r>
            <a:endParaRPr lang="cs-CZ" dirty="0"/>
          </a:p>
        </p:txBody>
      </p:sp>
      <p:pic>
        <p:nvPicPr>
          <p:cNvPr id="31746" name="Picture 2" descr="http://upload.wikimedia.org/wikipedia/commons/thumb/3/39/Pancavsky_vodopad_02.jpg/1280px-Pancavsky_vodopad_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0"/>
            <a:ext cx="8267700" cy="6200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429520" y="5929330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Vřídlo</a:t>
            </a:r>
            <a:endParaRPr lang="cs-CZ" dirty="0"/>
          </a:p>
        </p:txBody>
      </p:sp>
      <p:pic>
        <p:nvPicPr>
          <p:cNvPr id="5122" name="Picture 2" descr="http://upload.wikimedia.org/wikipedia/commons/thumb/7/76/V%C5%99%C3%ADdlo_-_Karlovy_Vary.jpg/640px-V%C5%99%C3%ADdlo_-_Karlovy_Va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4798"/>
            <a:ext cx="4245570" cy="565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řeka je nejdelší a kolik km měří?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řeka je největší?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vodní nádrž má největší plochu?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jezero je největší?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jmenuje největší rybník?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minerální pramen je nejteplejší a jakou má teplotu?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Která řeka je nejdelší a kolik km měří?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Vltava, 433 km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Která řeka je největší?   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Labe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Která vodní nádrž má největší plochu?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Lipno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jezero je největší?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Černé jezero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jmenuje největší rybník</a:t>
            </a:r>
            <a:r>
              <a:rPr lang="cs-CZ" sz="2400" smtClean="0"/>
              <a:t>?                                </a:t>
            </a:r>
            <a:r>
              <a:rPr lang="cs-CZ" sz="2400" smtClean="0">
                <a:solidFill>
                  <a:srgbClr val="FF0000"/>
                </a:solidFill>
              </a:rPr>
              <a:t>Rožmberk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Který minerální pramen je nejteplejší a jakou má teplotu? </a:t>
            </a:r>
            <a:r>
              <a:rPr lang="cs-CZ" sz="2400" dirty="0" smtClean="0">
                <a:solidFill>
                  <a:srgbClr val="FF0000"/>
                </a:solidFill>
              </a:rPr>
              <a:t>Vřídlo, 72°C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HAVASKA.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18.9.2014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upload.wikimedia.org/wikipedia/commons/thumb/b/b0/PragueCityscape.JPG/1280px-PragueCityscape.JPG</a:t>
            </a:r>
            <a:endParaRPr lang="cs-CZ" dirty="0" smtClean="0"/>
          </a:p>
          <a:p>
            <a:r>
              <a:rPr lang="cs-CZ" dirty="0"/>
              <a:t> ŠPAČKOVÁ, Renata.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18.9.2014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http://upload.wikimedia.org/wikipedia/commons/7/76/Melnik_-_</a:t>
            </a:r>
            <a:r>
              <a:rPr lang="cs-CZ" dirty="0" smtClean="0">
                <a:hlinkClick r:id="rId3"/>
              </a:rPr>
              <a:t>soutok1.jpg</a:t>
            </a:r>
            <a:endParaRPr lang="cs-CZ" dirty="0" smtClean="0"/>
          </a:p>
          <a:p>
            <a:r>
              <a:rPr lang="cs-CZ" dirty="0"/>
              <a:t>GROH, Honza.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18.9.2014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upload.wikimedia.org/wikipedia/commons/thumb/0/06/Orlik-prehradni_hraz.jpg/1280px-Orlik-prehradni_hraz.jpg</a:t>
            </a:r>
            <a:endParaRPr lang="cs-CZ" dirty="0" smtClean="0"/>
          </a:p>
          <a:p>
            <a:r>
              <a:rPr lang="cs-CZ" dirty="0"/>
              <a:t>KUBEŠ, Zdeněk.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18.9.2014</a:t>
            </a:r>
            <a:r>
              <a:rPr lang="cs-CZ" dirty="0"/>
              <a:t>]. Dostupný na WWW: </a:t>
            </a:r>
            <a:r>
              <a:rPr lang="cs-CZ" dirty="0">
                <a:hlinkClick r:id="rId5"/>
              </a:rPr>
              <a:t>http://upload.wikimedia.org/wikipedia/commons/a/a9/%</a:t>
            </a:r>
            <a:r>
              <a:rPr lang="cs-CZ" dirty="0" smtClean="0">
                <a:hlinkClick r:id="rId5"/>
              </a:rPr>
              <a:t>C4%8Cern%C3%A9_jezero_zab%C3%ADran%C3%A9_z_karov%C3%A9_st%C4%9Bny.JPG</a:t>
            </a:r>
            <a:endParaRPr lang="cs-CZ" dirty="0" smtClean="0"/>
          </a:p>
          <a:p>
            <a:r>
              <a:rPr lang="cs-CZ" dirty="0"/>
              <a:t>DE VOJNIKOV, Juan.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18.9.2014</a:t>
            </a:r>
            <a:r>
              <a:rPr lang="cs-CZ" dirty="0"/>
              <a:t>]. Dostupný na WWW: </a:t>
            </a:r>
            <a:r>
              <a:rPr lang="cs-CZ" dirty="0">
                <a:hlinkClick r:id="rId6"/>
              </a:rPr>
              <a:t>http://upload.wikimedia.org/wikipedia/commons/thumb/7/76/V%C5%99%C3%ADdlo_-_Karlovy_Vary.jpg/640px-V%C5%99%C3%ADdlo_-_</a:t>
            </a:r>
            <a:r>
              <a:rPr lang="cs-CZ" dirty="0" smtClean="0">
                <a:hlinkClick r:id="rId6"/>
              </a:rPr>
              <a:t>Karlovy_Vary.jpg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BALABAN.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18.9.2014</a:t>
            </a:r>
            <a:r>
              <a:rPr lang="cs-CZ" dirty="0"/>
              <a:t>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upload.wikimedia.org/wikipedia/commons/thumb/3/39/Pancavsky_vodopad_02.jpg/1280px-Pancavsky_vodopad_02.jpg</a:t>
            </a:r>
            <a:endParaRPr lang="cs-CZ" dirty="0" smtClean="0"/>
          </a:p>
          <a:p>
            <a:r>
              <a:rPr lang="cs-CZ" dirty="0" smtClean="0"/>
              <a:t>Autorem </a:t>
            </a:r>
            <a:r>
              <a:rPr lang="cs-CZ" dirty="0" smtClean="0"/>
              <a:t>materiálu a všech jeho částí, není-li uvedeno jinak, je Mgr. Dagmar Laštovičková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37</TotalTime>
  <Words>420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Georgia</vt:lpstr>
      <vt:lpstr>Times New Roman</vt:lpstr>
      <vt:lpstr>Wingdings</vt:lpstr>
      <vt:lpstr>Wingdings 2</vt:lpstr>
      <vt:lpstr>Administrativní</vt:lpstr>
      <vt:lpstr>Prezentace aplikace PowerPoint</vt:lpstr>
      <vt:lpstr>Česká NEJ II.</vt:lpstr>
      <vt:lpstr>Vodstvo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19</cp:revision>
  <dcterms:created xsi:type="dcterms:W3CDTF">2014-09-18T15:06:49Z</dcterms:created>
  <dcterms:modified xsi:type="dcterms:W3CDTF">2014-11-27T13:44:44Z</dcterms:modified>
</cp:coreProperties>
</file>