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7" y="1556766"/>
          <a:ext cx="6048672" cy="5228424"/>
        </p:xfrm>
        <a:graphic>
          <a:graphicData uri="http://schemas.openxmlformats.org/drawingml/2006/table">
            <a:tbl>
              <a:tblPr/>
              <a:tblGrid>
                <a:gridCol w="2237474"/>
                <a:gridCol w="3811198"/>
              </a:tblGrid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Služby v naší 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obci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+ 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pověsti o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Sebranicích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Výklad nové látky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zná služby v naší obci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Knihovna, pošta, obchod..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13.10.2014</a:t>
                      </a:r>
                      <a:endParaRPr lang="cs-CZ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Prvouka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1475656" y="105273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apa - hist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628800"/>
            <a:ext cx="6096000" cy="4572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051720" y="548680"/>
            <a:ext cx="41064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Stará mapa okolí Sebranic :</a:t>
            </a:r>
            <a:endParaRPr lang="cs-CZ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251520" y="280973"/>
            <a:ext cx="8892480" cy="5878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Pověst o založení Sebranic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rgbClr val="00B05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Naši slovanští předkové hledali místo, kde by se usadili.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Houf slovanských předků se prosekával pralesem až k řece,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kterou nazval pro její jasnou vodu</a:t>
            </a: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Svitavou.</a:t>
            </a:r>
            <a:endParaRPr kumimoji="0" lang="cs-CZ" sz="12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Vedl je vladyka </a:t>
            </a: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Cebran</a:t>
            </a:r>
            <a:r>
              <a:rPr kumimoji="0" lang="cs-CZ" sz="24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 čele houfu jeli ozbrojení bojovníci, za nimi na vozech ženy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 dětmi a starci, za nimi stádo dobytka.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 soutoku potoka a řeky se prosekávali proti proudu potoka,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a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ž stanuli na malém návrší nad soutokem dvou potoků.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Tam založili dřevěnou tvrz a slovanské sídliště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nazvané podle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vladyky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Cebrana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Cebranice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(Sebranice).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Stálo za kostelem na kopci na místě nynějšího dvora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,, Na valech.“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755576" y="260648"/>
            <a:ext cx="7992888" cy="63401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sng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Pověst o Červeném mostě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rgbClr val="00B05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Pod Chlumem u skály přes potok Sebránek stával dřevěný most.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Za nocí se zde tajně scházeli ,,Moravští bratři“, členové pronásledované nekatolické církve.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J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ejich tajná setkání byla prozrazena.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Přepadli je vojáci, kteří na místě probodli kněze a ostatní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odvlekli do vězení.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Krev kněze se vsákla do půdy, kde rostl  šípkový keř.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 potom místo růžo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vými kvetl červenými růžemi.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Podle toho vznikl název </a:t>
            </a:r>
            <a:r>
              <a:rPr kumimoji="0" lang="cs-CZ" sz="24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Červený most.</a:t>
            </a:r>
            <a:endParaRPr kumimoji="0" lang="cs-CZ" sz="12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395536" y="384340"/>
            <a:ext cx="8496944" cy="59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sng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Služby v naší obci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rgbClr val="00B05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Obecní úřad se stará o to, </a:t>
            </a: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aby v naší obci byly zajištěny různé služby: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1. mateřská a základní škola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2. dětský a obvodní lékař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3. kadeřnictví, kosmetika, autoopravna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4. cukrářka, čalouník, švec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5. knihovna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6. pošta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7. obchod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8. restaurace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Výrobní podniky v obci: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1. zemědělské družstvo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2. ALPS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3. firma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Sebtex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268760"/>
            <a:ext cx="61744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sebranice.eu</a:t>
            </a:r>
            <a:r>
              <a:rPr lang="cs-CZ" dirty="0" smtClean="0"/>
              <a:t>/</a:t>
            </a:r>
            <a:r>
              <a:rPr lang="cs-CZ" dirty="0" err="1" smtClean="0"/>
              <a:t>upload</a:t>
            </a:r>
            <a:r>
              <a:rPr lang="cs-CZ" dirty="0" smtClean="0"/>
              <a:t>/web/mapa-</a:t>
            </a:r>
            <a:r>
              <a:rPr lang="cs-CZ" dirty="0" err="1" smtClean="0"/>
              <a:t>hist.jpg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215</Words>
  <Application>Microsoft Office PowerPoint</Application>
  <PresentationFormat>Předvádění na obrazovce (4:3)</PresentationFormat>
  <Paragraphs>80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Suzz</cp:lastModifiedBy>
  <cp:revision>4</cp:revision>
  <dcterms:created xsi:type="dcterms:W3CDTF">2014-03-06T18:42:29Z</dcterms:created>
  <dcterms:modified xsi:type="dcterms:W3CDTF">2014-11-30T08:50:39Z</dcterms:modified>
</cp:coreProperties>
</file>