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881187" y="1556766"/>
          <a:ext cx="5787157" cy="5185872"/>
        </p:xfrm>
        <a:graphic>
          <a:graphicData uri="http://schemas.openxmlformats.org/drawingml/2006/table">
            <a:tbl>
              <a:tblPr/>
              <a:tblGrid>
                <a:gridCol w="2140736"/>
                <a:gridCol w="3646421"/>
              </a:tblGrid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Počasí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Times New Roman"/>
                          <a:ea typeface="Calibri"/>
                          <a:cs typeface="Times New Roman"/>
                        </a:rPr>
                        <a:t>Nová látka – počasí a jeho značky, roční období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1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Calibri"/>
                          <a:cs typeface="Times New Roman"/>
                        </a:rPr>
                        <a:t>Žák rozezná jednotlivé druhy počasí a jejich značky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1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Počasí, značka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31.3.2014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Prvouka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8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835696" y="105273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429000"/>
            <a:ext cx="1828800" cy="1828800"/>
          </a:xfrm>
          <a:prstGeom prst="rect">
            <a:avLst/>
          </a:prstGeom>
          <a:noFill/>
        </p:spPr>
      </p:pic>
      <p:pic>
        <p:nvPicPr>
          <p:cNvPr id="3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429000"/>
            <a:ext cx="1828800" cy="18288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331640" y="5589240"/>
            <a:ext cx="5632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Slunečno                               Polojasno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31840" y="548680"/>
            <a:ext cx="19872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Počasí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1484784"/>
            <a:ext cx="737201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Česká republika leží v oblasti mírného podnebí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Počasí se během celého roku střídá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Prohlédni si značky a </a:t>
            </a:r>
            <a:r>
              <a:rPr lang="cs-CZ" dirty="0" smtClean="0"/>
              <a:t>přemýšlej, </a:t>
            </a:r>
            <a:r>
              <a:rPr lang="cs-CZ" dirty="0" smtClean="0"/>
              <a:t>ke kterému ročnímu období se nejvíce hodí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1828800" cy="1828800"/>
          </a:xfrm>
          <a:prstGeom prst="rect">
            <a:avLst/>
          </a:prstGeom>
          <a:noFill/>
        </p:spPr>
      </p:pic>
      <p:pic>
        <p:nvPicPr>
          <p:cNvPr id="3084" name="Picture 1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92696"/>
            <a:ext cx="1828800" cy="1828800"/>
          </a:xfrm>
          <a:prstGeom prst="rect">
            <a:avLst/>
          </a:prstGeom>
          <a:noFill/>
        </p:spPr>
      </p:pic>
      <p:pic>
        <p:nvPicPr>
          <p:cNvPr id="3086" name="Picture 14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76672"/>
            <a:ext cx="1828800" cy="1828800"/>
          </a:xfrm>
          <a:prstGeom prst="rect">
            <a:avLst/>
          </a:prstGeom>
          <a:noFill/>
        </p:spPr>
      </p:pic>
      <p:pic>
        <p:nvPicPr>
          <p:cNvPr id="3088" name="Picture 16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933056"/>
            <a:ext cx="1828800" cy="1828800"/>
          </a:xfrm>
          <a:prstGeom prst="rect">
            <a:avLst/>
          </a:prstGeom>
          <a:noFill/>
        </p:spPr>
      </p:pic>
      <p:pic>
        <p:nvPicPr>
          <p:cNvPr id="3092" name="Picture 2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3789040"/>
            <a:ext cx="1828800" cy="1828800"/>
          </a:xfrm>
          <a:prstGeom prst="rect">
            <a:avLst/>
          </a:prstGeom>
          <a:noFill/>
        </p:spPr>
      </p:pic>
      <p:sp>
        <p:nvSpPr>
          <p:cNvPr id="15" name="Poloviční rámeček 14"/>
          <p:cNvSpPr/>
          <p:nvPr/>
        </p:nvSpPr>
        <p:spPr>
          <a:xfrm rot="13508742">
            <a:off x="6760249" y="3526028"/>
            <a:ext cx="1168117" cy="1174073"/>
          </a:xfrm>
          <a:prstGeom prst="halfFrame">
            <a:avLst>
              <a:gd name="adj1" fmla="val 34565"/>
              <a:gd name="adj2" fmla="val 327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99592" y="2780928"/>
            <a:ext cx="74345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Zataženo                          Déšť                          Bouřka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55576" y="6093296"/>
            <a:ext cx="7843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Kroupy                              Sníh                        Jinovatka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prava 3"/>
          <p:cNvSpPr/>
          <p:nvPr/>
        </p:nvSpPr>
        <p:spPr>
          <a:xfrm>
            <a:off x="1187624" y="1196752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563888" y="112474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563888" y="148478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6012160" y="112474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6012160" y="1700808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012160" y="1412776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hnutý pruh 9"/>
          <p:cNvSpPr/>
          <p:nvPr/>
        </p:nvSpPr>
        <p:spPr>
          <a:xfrm>
            <a:off x="1403648" y="3861048"/>
            <a:ext cx="914400" cy="770384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71600" y="4221088"/>
            <a:ext cx="1872208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postup 13"/>
          <p:cNvSpPr/>
          <p:nvPr/>
        </p:nvSpPr>
        <p:spPr>
          <a:xfrm>
            <a:off x="4283968" y="3861048"/>
            <a:ext cx="1656184" cy="7200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hnutý pruh 14"/>
          <p:cNvSpPr/>
          <p:nvPr/>
        </p:nvSpPr>
        <p:spPr>
          <a:xfrm>
            <a:off x="6876256" y="3501008"/>
            <a:ext cx="1008112" cy="18002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hnutý pruh 15"/>
          <p:cNvSpPr/>
          <p:nvPr/>
        </p:nvSpPr>
        <p:spPr>
          <a:xfrm>
            <a:off x="7236296" y="4077072"/>
            <a:ext cx="288032" cy="648072"/>
          </a:xfrm>
          <a:prstGeom prst="blockArc">
            <a:avLst>
              <a:gd name="adj1" fmla="val 10800000"/>
              <a:gd name="adj2" fmla="val 0"/>
              <a:gd name="adj3" fmla="val 378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Vývojový diagram: postup 16"/>
          <p:cNvSpPr/>
          <p:nvPr/>
        </p:nvSpPr>
        <p:spPr>
          <a:xfrm>
            <a:off x="4283968" y="4077072"/>
            <a:ext cx="1656184" cy="7200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postup 17"/>
          <p:cNvSpPr/>
          <p:nvPr/>
        </p:nvSpPr>
        <p:spPr>
          <a:xfrm>
            <a:off x="4283968" y="4293096"/>
            <a:ext cx="1656184" cy="7200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043608" y="2492896"/>
            <a:ext cx="6443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Vánek                  Vítr                        Vichřice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187624" y="5229200"/>
            <a:ext cx="10080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Rosa                               Mlha                     Duha                                   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44083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Úkol :</a:t>
            </a:r>
          </a:p>
          <a:p>
            <a:endParaRPr lang="cs-CZ" dirty="0" smtClean="0"/>
          </a:p>
          <a:p>
            <a:r>
              <a:rPr lang="cs-CZ" dirty="0" smtClean="0"/>
              <a:t>Zapamatoval sis některé ze značek ? Povídej :</a:t>
            </a:r>
          </a:p>
        </p:txBody>
      </p:sp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88840"/>
            <a:ext cx="1828800" cy="1828800"/>
          </a:xfrm>
          <a:prstGeom prst="rect">
            <a:avLst/>
          </a:prstGeom>
          <a:noFill/>
        </p:spPr>
      </p:pic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916832"/>
            <a:ext cx="1828800" cy="1828800"/>
          </a:xfrm>
          <a:prstGeom prst="rect">
            <a:avLst/>
          </a:prstGeom>
          <a:noFill/>
        </p:spPr>
      </p:pic>
      <p:pic>
        <p:nvPicPr>
          <p:cNvPr id="1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916832"/>
            <a:ext cx="1828800" cy="1828800"/>
          </a:xfrm>
          <a:prstGeom prst="rect">
            <a:avLst/>
          </a:prstGeom>
          <a:noFill/>
        </p:spPr>
      </p:pic>
      <p:pic>
        <p:nvPicPr>
          <p:cNvPr id="11" name="Picture 1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509120"/>
            <a:ext cx="1828800" cy="1828800"/>
          </a:xfrm>
          <a:prstGeom prst="rect">
            <a:avLst/>
          </a:prstGeom>
          <a:noFill/>
        </p:spPr>
      </p:pic>
      <p:pic>
        <p:nvPicPr>
          <p:cNvPr id="12" name="Picture 2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653136"/>
            <a:ext cx="1828800" cy="1828800"/>
          </a:xfrm>
          <a:prstGeom prst="rect">
            <a:avLst/>
          </a:prstGeom>
          <a:noFill/>
        </p:spPr>
      </p:pic>
      <p:pic>
        <p:nvPicPr>
          <p:cNvPr id="13" name="Picture 16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581128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oviční rámeček 1"/>
          <p:cNvSpPr/>
          <p:nvPr/>
        </p:nvSpPr>
        <p:spPr>
          <a:xfrm rot="13508742">
            <a:off x="1215633" y="645708"/>
            <a:ext cx="1168117" cy="1174073"/>
          </a:xfrm>
          <a:prstGeom prst="halfFrame">
            <a:avLst>
              <a:gd name="adj1" fmla="val 34565"/>
              <a:gd name="adj2" fmla="val 327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3347864" y="1196752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6876256" y="1772816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6876256" y="148478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6876256" y="1196752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5148064" y="1484784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5148064" y="1196752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971600" y="4221088"/>
            <a:ext cx="1872208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hnutý pruh 9"/>
          <p:cNvSpPr/>
          <p:nvPr/>
        </p:nvSpPr>
        <p:spPr>
          <a:xfrm>
            <a:off x="1403648" y="3861048"/>
            <a:ext cx="914400" cy="770384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283968" y="3861048"/>
            <a:ext cx="1656184" cy="7200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postup 11"/>
          <p:cNvSpPr/>
          <p:nvPr/>
        </p:nvSpPr>
        <p:spPr>
          <a:xfrm>
            <a:off x="4283968" y="4077072"/>
            <a:ext cx="1656184" cy="7200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postup 12"/>
          <p:cNvSpPr/>
          <p:nvPr/>
        </p:nvSpPr>
        <p:spPr>
          <a:xfrm>
            <a:off x="4283968" y="4293096"/>
            <a:ext cx="1656184" cy="7200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hnutý pruh 13"/>
          <p:cNvSpPr/>
          <p:nvPr/>
        </p:nvSpPr>
        <p:spPr>
          <a:xfrm>
            <a:off x="6876256" y="3501008"/>
            <a:ext cx="1008112" cy="18002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Ohnutý pruh 14"/>
          <p:cNvSpPr/>
          <p:nvPr/>
        </p:nvSpPr>
        <p:spPr>
          <a:xfrm>
            <a:off x="7236296" y="4077072"/>
            <a:ext cx="288032" cy="648072"/>
          </a:xfrm>
          <a:prstGeom prst="blockArc">
            <a:avLst>
              <a:gd name="adj1" fmla="val 10800000"/>
              <a:gd name="adj2" fmla="val 0"/>
              <a:gd name="adj3" fmla="val 378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2661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139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Dum</cp:lastModifiedBy>
  <cp:revision>6</cp:revision>
  <dcterms:created xsi:type="dcterms:W3CDTF">2013-10-30T15:15:39Z</dcterms:created>
  <dcterms:modified xsi:type="dcterms:W3CDTF">2014-11-30T10:35:55Z</dcterms:modified>
</cp:coreProperties>
</file>