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9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6" autoAdjust="0"/>
    <p:restoredTop sz="90993" autoAdjust="0"/>
  </p:normalViewPr>
  <p:slideViewPr>
    <p:cSldViewPr snapToGrid="0">
      <p:cViewPr varScale="1">
        <p:scale>
          <a:sx n="66" d="100"/>
          <a:sy n="66" d="100"/>
        </p:scale>
        <p:origin x="87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38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1020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34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872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608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4100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191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779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899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6959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497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21000">
              <a:schemeClr val="accent1">
                <a:lumMod val="45000"/>
                <a:lumOff val="55000"/>
              </a:schemeClr>
            </a:gs>
            <a:gs pos="43000">
              <a:srgbClr val="BED8EE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73A5E-676A-44CF-90EB-B9FCCF30B972}" type="datetimeFigureOut">
              <a:rPr lang="cs-CZ" smtClean="0"/>
              <a:pPr/>
              <a:t>2. 12. 2014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603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4633421"/>
              </p:ext>
            </p:extLst>
          </p:nvPr>
        </p:nvGraphicFramePr>
        <p:xfrm>
          <a:off x="3187020" y="0"/>
          <a:ext cx="7123112" cy="7273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Document" r:id="rId3" imgW="5902889" imgH="6641416" progId="Word.Document.12">
                  <p:embed/>
                </p:oleObj>
              </mc:Choice>
              <mc:Fallback>
                <p:oleObj name="Document" r:id="rId3" imgW="5902889" imgH="6641416" progId="Word.Document.12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7020" y="0"/>
                        <a:ext cx="7123112" cy="727324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595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2999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P</a:t>
            </a:r>
            <a:r>
              <a:rPr lang="cs-CZ" sz="3200" b="1" dirty="0" smtClean="0"/>
              <a:t>odstatná jména s neurčitým a určitým členem ve 4. pádě</a:t>
            </a:r>
            <a:endParaRPr lang="cs-CZ" sz="3200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838200" y="1554480"/>
            <a:ext cx="3472543" cy="4622483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Petr </a:t>
            </a:r>
            <a:r>
              <a:rPr lang="cs-CZ" dirty="0" err="1" smtClean="0"/>
              <a:t>fotografiert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obsah 7"/>
          <p:cNvSpPr>
            <a:spLocks noGrp="1"/>
          </p:cNvSpPr>
          <p:nvPr>
            <p:ph sz="half" idx="1"/>
          </p:nvPr>
        </p:nvSpPr>
        <p:spPr>
          <a:xfrm>
            <a:off x="4310743" y="1554480"/>
            <a:ext cx="3472543" cy="4606245"/>
          </a:xfrm>
        </p:spPr>
        <p:txBody>
          <a:bodyPr/>
          <a:lstStyle/>
          <a:p>
            <a:pPr marL="0" indent="0">
              <a:buNone/>
            </a:pPr>
            <a:r>
              <a:rPr lang="cs-CZ" b="1" dirty="0" err="1">
                <a:solidFill>
                  <a:srgbClr val="FF0000"/>
                </a:solidFill>
              </a:rPr>
              <a:t>e</a:t>
            </a:r>
            <a:r>
              <a:rPr lang="cs-CZ" b="1" dirty="0" err="1" smtClean="0">
                <a:solidFill>
                  <a:srgbClr val="FF0000"/>
                </a:solidFill>
              </a:rPr>
              <a:t>inen</a:t>
            </a:r>
            <a:r>
              <a:rPr lang="cs-CZ" dirty="0" smtClean="0"/>
              <a:t>    </a:t>
            </a:r>
            <a:r>
              <a:rPr lang="cs-CZ" dirty="0" err="1" smtClean="0"/>
              <a:t>Bleistift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d</a:t>
            </a:r>
            <a:r>
              <a:rPr lang="cs-CZ" b="1" dirty="0" smtClean="0">
                <a:solidFill>
                  <a:srgbClr val="FF0000"/>
                </a:solidFill>
              </a:rPr>
              <a:t>en</a:t>
            </a:r>
            <a:r>
              <a:rPr lang="cs-CZ" dirty="0" smtClean="0">
                <a:solidFill>
                  <a:srgbClr val="FF0000"/>
                </a:solidFill>
              </a:rPr>
              <a:t>       </a:t>
            </a:r>
            <a:r>
              <a:rPr lang="cs-CZ" dirty="0" err="1" smtClean="0"/>
              <a:t>Baum</a:t>
            </a:r>
            <a:r>
              <a:rPr lang="cs-CZ" dirty="0" smtClean="0">
                <a:solidFill>
                  <a:srgbClr val="FF0000"/>
                </a:solidFill>
              </a:rPr>
              <a:t>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err="1" smtClean="0">
                <a:solidFill>
                  <a:srgbClr val="FF0000"/>
                </a:solidFill>
              </a:rPr>
              <a:t>eine</a:t>
            </a:r>
            <a:r>
              <a:rPr lang="cs-CZ" dirty="0" smtClean="0"/>
              <a:t>       Blume</a:t>
            </a:r>
          </a:p>
          <a:p>
            <a:pPr marL="0" indent="0">
              <a:buNone/>
            </a:pPr>
            <a:r>
              <a:rPr lang="cs-CZ" b="1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>
                <a:solidFill>
                  <a:srgbClr val="FF0000"/>
                </a:solidFill>
              </a:rPr>
              <a:t>         </a:t>
            </a:r>
            <a:r>
              <a:rPr lang="cs-CZ" dirty="0" err="1" smtClean="0"/>
              <a:t>Tasche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err="1">
                <a:solidFill>
                  <a:srgbClr val="FF0000"/>
                </a:solidFill>
              </a:rPr>
              <a:t>e</a:t>
            </a:r>
            <a:r>
              <a:rPr lang="cs-CZ" b="1" dirty="0" err="1" smtClean="0">
                <a:solidFill>
                  <a:srgbClr val="FF0000"/>
                </a:solidFill>
              </a:rPr>
              <a:t>in</a:t>
            </a:r>
            <a:r>
              <a:rPr lang="cs-CZ" dirty="0" smtClean="0">
                <a:solidFill>
                  <a:srgbClr val="FF0000"/>
                </a:solidFill>
              </a:rPr>
              <a:t>          </a:t>
            </a:r>
            <a:r>
              <a:rPr lang="cs-CZ" dirty="0" err="1" smtClean="0"/>
              <a:t>Kind</a:t>
            </a:r>
            <a:endParaRPr lang="cs-CZ" dirty="0" smtClean="0"/>
          </a:p>
          <a:p>
            <a:pPr marL="0" indent="0">
              <a:buNone/>
            </a:pPr>
            <a:r>
              <a:rPr lang="cs-CZ" b="1" dirty="0" err="1" smtClean="0">
                <a:solidFill>
                  <a:srgbClr val="FF0000"/>
                </a:solidFill>
              </a:rPr>
              <a:t>das</a:t>
            </a:r>
            <a:r>
              <a:rPr lang="cs-CZ" dirty="0" smtClean="0"/>
              <a:t>         Buch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3354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838200" y="141668"/>
            <a:ext cx="10515600" cy="995229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Doplň správný tvar:</a:t>
            </a:r>
            <a:endParaRPr lang="cs-CZ" sz="3200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752341" y="1136897"/>
            <a:ext cx="10515600" cy="5457086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Petr </a:t>
            </a:r>
            <a:r>
              <a:rPr lang="cs-CZ" dirty="0" err="1" smtClean="0"/>
              <a:t>hat</a:t>
            </a:r>
            <a:r>
              <a:rPr lang="cs-CZ" dirty="0" smtClean="0"/>
              <a:t> ________ Kuli </a:t>
            </a:r>
            <a:r>
              <a:rPr lang="cs-CZ" dirty="0" err="1" smtClean="0"/>
              <a:t>und</a:t>
            </a:r>
            <a:r>
              <a:rPr lang="cs-CZ" dirty="0" smtClean="0"/>
              <a:t> ________ Heft.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Kinder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________ </a:t>
            </a:r>
            <a:r>
              <a:rPr lang="cs-CZ" dirty="0" err="1" smtClean="0"/>
              <a:t>Ball</a:t>
            </a:r>
            <a:r>
              <a:rPr lang="cs-CZ" dirty="0" smtClean="0"/>
              <a:t>.</a:t>
            </a:r>
          </a:p>
          <a:p>
            <a:r>
              <a:rPr lang="cs-CZ" dirty="0" smtClean="0"/>
              <a:t>Monika malt ________ </a:t>
            </a:r>
            <a:r>
              <a:rPr lang="cs-CZ" dirty="0" err="1" smtClean="0"/>
              <a:t>Baum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________ Blume.</a:t>
            </a:r>
          </a:p>
          <a:p>
            <a:r>
              <a:rPr lang="cs-CZ" dirty="0" smtClean="0"/>
              <a:t>Mein Vater </a:t>
            </a:r>
            <a:r>
              <a:rPr lang="cs-CZ" dirty="0" err="1" smtClean="0"/>
              <a:t>hat</a:t>
            </a:r>
            <a:r>
              <a:rPr lang="cs-CZ" dirty="0" smtClean="0"/>
              <a:t> ________ </a:t>
            </a:r>
            <a:r>
              <a:rPr lang="cs-CZ" dirty="0" err="1" smtClean="0"/>
              <a:t>Tasche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Susanne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________ </a:t>
            </a:r>
            <a:r>
              <a:rPr lang="cs-CZ" dirty="0" err="1" smtClean="0"/>
              <a:t>Gitarre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fotografieren</a:t>
            </a:r>
            <a:r>
              <a:rPr lang="cs-CZ" dirty="0" smtClean="0"/>
              <a:t> ________ </a:t>
            </a:r>
            <a:r>
              <a:rPr lang="cs-CZ" dirty="0" err="1" smtClean="0"/>
              <a:t>Hund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________ </a:t>
            </a:r>
            <a:r>
              <a:rPr lang="cs-CZ" dirty="0" err="1" smtClean="0"/>
              <a:t>Katze</a:t>
            </a:r>
            <a:endParaRPr lang="cs-CZ" dirty="0" smtClean="0"/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habe</a:t>
            </a:r>
            <a:r>
              <a:rPr lang="cs-CZ" dirty="0" smtClean="0"/>
              <a:t> ________ </a:t>
            </a:r>
            <a:r>
              <a:rPr lang="cs-CZ" dirty="0" err="1" smtClean="0"/>
              <a:t>Bruder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________ </a:t>
            </a:r>
            <a:r>
              <a:rPr lang="cs-CZ" dirty="0" err="1" smtClean="0"/>
              <a:t>Schwester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Er </a:t>
            </a:r>
            <a:r>
              <a:rPr lang="cs-CZ" dirty="0" err="1" smtClean="0"/>
              <a:t>hat</a:t>
            </a:r>
            <a:r>
              <a:rPr lang="cs-CZ" dirty="0" smtClean="0"/>
              <a:t> ________ </a:t>
            </a:r>
            <a:r>
              <a:rPr lang="cs-CZ" dirty="0" err="1" smtClean="0"/>
              <a:t>Pinsel</a:t>
            </a:r>
            <a:r>
              <a:rPr lang="cs-CZ" dirty="0" smtClean="0"/>
              <a:t>, </a:t>
            </a:r>
            <a:r>
              <a:rPr lang="cs-CZ" dirty="0" err="1" smtClean="0"/>
              <a:t>er</a:t>
            </a:r>
            <a:r>
              <a:rPr lang="cs-CZ" dirty="0" smtClean="0"/>
              <a:t> malt </a:t>
            </a:r>
            <a:r>
              <a:rPr lang="cs-CZ" dirty="0" err="1" smtClean="0"/>
              <a:t>gern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Renate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________ </a:t>
            </a:r>
            <a:r>
              <a:rPr lang="cs-CZ" dirty="0" err="1" smtClean="0"/>
              <a:t>Radiergummi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________ Buch.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Schwester</a:t>
            </a:r>
            <a:r>
              <a:rPr lang="cs-CZ" dirty="0" smtClean="0"/>
              <a:t> </a:t>
            </a:r>
            <a:r>
              <a:rPr lang="cs-CZ" dirty="0" err="1" smtClean="0"/>
              <a:t>fotografiert</a:t>
            </a:r>
            <a:r>
              <a:rPr lang="cs-CZ" dirty="0" smtClean="0"/>
              <a:t> ________ </a:t>
            </a:r>
            <a:r>
              <a:rPr lang="cs-CZ" dirty="0" err="1" smtClean="0"/>
              <a:t>Onkel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397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838200" y="141668"/>
            <a:ext cx="10515600" cy="995229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Řešení:</a:t>
            </a:r>
            <a:endParaRPr lang="cs-CZ" sz="3200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752341" y="1136897"/>
            <a:ext cx="10515600" cy="5457086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Petr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einen</a:t>
            </a:r>
            <a:r>
              <a:rPr lang="cs-CZ" dirty="0" smtClean="0">
                <a:solidFill>
                  <a:srgbClr val="FF0000"/>
                </a:solidFill>
              </a:rPr>
              <a:t>/den</a:t>
            </a:r>
            <a:r>
              <a:rPr lang="cs-CZ" dirty="0" smtClean="0"/>
              <a:t> Kuli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das</a:t>
            </a:r>
            <a:r>
              <a:rPr lang="cs-CZ" dirty="0" smtClean="0"/>
              <a:t> Heft.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Kinder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einen</a:t>
            </a:r>
            <a:r>
              <a:rPr lang="cs-CZ" dirty="0" smtClean="0">
                <a:solidFill>
                  <a:srgbClr val="FF0000"/>
                </a:solidFill>
              </a:rPr>
              <a:t>/den</a:t>
            </a:r>
            <a:r>
              <a:rPr lang="cs-CZ" dirty="0" smtClean="0"/>
              <a:t> </a:t>
            </a:r>
            <a:r>
              <a:rPr lang="cs-CZ" dirty="0" err="1" smtClean="0"/>
              <a:t>Ball</a:t>
            </a:r>
            <a:r>
              <a:rPr lang="cs-CZ" dirty="0" smtClean="0"/>
              <a:t>.</a:t>
            </a:r>
          </a:p>
          <a:p>
            <a:r>
              <a:rPr lang="cs-CZ" dirty="0" smtClean="0"/>
              <a:t>Monika malt </a:t>
            </a:r>
            <a:r>
              <a:rPr lang="cs-CZ" dirty="0" err="1" smtClean="0">
                <a:solidFill>
                  <a:srgbClr val="FF0000"/>
                </a:solidFill>
              </a:rPr>
              <a:t>einen</a:t>
            </a:r>
            <a:r>
              <a:rPr lang="cs-CZ" dirty="0" smtClean="0">
                <a:solidFill>
                  <a:srgbClr val="FF0000"/>
                </a:solidFill>
              </a:rPr>
              <a:t>/den</a:t>
            </a:r>
            <a:r>
              <a:rPr lang="cs-CZ" dirty="0" smtClean="0"/>
              <a:t> </a:t>
            </a:r>
            <a:r>
              <a:rPr lang="cs-CZ" dirty="0" err="1" smtClean="0"/>
              <a:t>Baum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/>
              <a:t> Blume.</a:t>
            </a:r>
          </a:p>
          <a:p>
            <a:r>
              <a:rPr lang="cs-CZ" dirty="0" smtClean="0"/>
              <a:t>Mein Vater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/>
              <a:t> </a:t>
            </a:r>
            <a:r>
              <a:rPr lang="cs-CZ" dirty="0" err="1" smtClean="0"/>
              <a:t>Tasche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Susanne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/>
              <a:t> </a:t>
            </a:r>
            <a:r>
              <a:rPr lang="cs-CZ" dirty="0" err="1" smtClean="0"/>
              <a:t>Gitarre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fotografieren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einen</a:t>
            </a:r>
            <a:r>
              <a:rPr lang="cs-CZ" dirty="0" smtClean="0">
                <a:solidFill>
                  <a:srgbClr val="FF0000"/>
                </a:solidFill>
              </a:rPr>
              <a:t>/den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/>
              <a:t> </a:t>
            </a:r>
            <a:r>
              <a:rPr lang="cs-CZ" dirty="0" err="1" smtClean="0"/>
              <a:t>Katze</a:t>
            </a:r>
            <a:endParaRPr lang="cs-CZ" dirty="0" smtClean="0"/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habe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einen</a:t>
            </a:r>
            <a:r>
              <a:rPr lang="cs-CZ" dirty="0" smtClean="0">
                <a:solidFill>
                  <a:srgbClr val="FF0000"/>
                </a:solidFill>
              </a:rPr>
              <a:t>/den</a:t>
            </a:r>
            <a:r>
              <a:rPr lang="cs-CZ" dirty="0" smtClean="0"/>
              <a:t> </a:t>
            </a:r>
            <a:r>
              <a:rPr lang="cs-CZ" dirty="0" err="1" smtClean="0"/>
              <a:t>Bruder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Schwester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Er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einen</a:t>
            </a:r>
            <a:r>
              <a:rPr lang="cs-CZ" dirty="0" smtClean="0">
                <a:solidFill>
                  <a:srgbClr val="FF0000"/>
                </a:solidFill>
              </a:rPr>
              <a:t>/den</a:t>
            </a:r>
            <a:r>
              <a:rPr lang="cs-CZ" dirty="0" smtClean="0"/>
              <a:t> </a:t>
            </a:r>
            <a:r>
              <a:rPr lang="cs-CZ" dirty="0" err="1" smtClean="0"/>
              <a:t>Pinsel</a:t>
            </a:r>
            <a:r>
              <a:rPr lang="cs-CZ" dirty="0" smtClean="0"/>
              <a:t>, </a:t>
            </a:r>
            <a:r>
              <a:rPr lang="cs-CZ" dirty="0" err="1" smtClean="0"/>
              <a:t>er</a:t>
            </a:r>
            <a:r>
              <a:rPr lang="cs-CZ" dirty="0" smtClean="0"/>
              <a:t> malt </a:t>
            </a:r>
            <a:r>
              <a:rPr lang="cs-CZ" dirty="0" err="1" smtClean="0"/>
              <a:t>gern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Renate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einen</a:t>
            </a:r>
            <a:r>
              <a:rPr lang="cs-CZ" dirty="0" smtClean="0">
                <a:solidFill>
                  <a:srgbClr val="FF0000"/>
                </a:solidFill>
              </a:rPr>
              <a:t>/den</a:t>
            </a:r>
            <a:r>
              <a:rPr lang="cs-CZ" dirty="0" smtClean="0"/>
              <a:t> </a:t>
            </a:r>
            <a:r>
              <a:rPr lang="cs-CZ" dirty="0" err="1" smtClean="0"/>
              <a:t>Radiergummi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ein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das</a:t>
            </a:r>
            <a:r>
              <a:rPr lang="cs-CZ" dirty="0" smtClean="0"/>
              <a:t> Buch.</a:t>
            </a:r>
          </a:p>
          <a:p>
            <a:r>
              <a:rPr lang="cs-CZ" dirty="0" smtClean="0"/>
              <a:t>Die </a:t>
            </a:r>
            <a:r>
              <a:rPr lang="cs-CZ" dirty="0" err="1" smtClean="0"/>
              <a:t>Schwester</a:t>
            </a:r>
            <a:r>
              <a:rPr lang="cs-CZ" dirty="0" smtClean="0"/>
              <a:t> </a:t>
            </a:r>
            <a:r>
              <a:rPr lang="cs-CZ" dirty="0" err="1" smtClean="0"/>
              <a:t>fotografiert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den</a:t>
            </a:r>
            <a:r>
              <a:rPr lang="cs-CZ" dirty="0" smtClean="0"/>
              <a:t> </a:t>
            </a:r>
            <a:r>
              <a:rPr lang="cs-CZ" dirty="0" err="1" smtClean="0"/>
              <a:t>Onkel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198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165</Words>
  <Application>Microsoft Office PowerPoint</Application>
  <PresentationFormat>Širokoúhlá obrazovka</PresentationFormat>
  <Paragraphs>38</Paragraphs>
  <Slides>4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Motiv Office</vt:lpstr>
      <vt:lpstr>Microsoft Word Document</vt:lpstr>
      <vt:lpstr>Prezentace aplikace PowerPoint</vt:lpstr>
      <vt:lpstr>Podstatná jména s neurčitým a určitým členem ve 4. pádě</vt:lpstr>
      <vt:lpstr>Doplň správný tvar:</vt:lpstr>
      <vt:lpstr>Řešení: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Kozderka</dc:creator>
  <cp:lastModifiedBy>Jan Kozderka</cp:lastModifiedBy>
  <cp:revision>31</cp:revision>
  <dcterms:created xsi:type="dcterms:W3CDTF">2014-04-27T19:40:45Z</dcterms:created>
  <dcterms:modified xsi:type="dcterms:W3CDTF">2014-12-02T19:11:44Z</dcterms:modified>
</cp:coreProperties>
</file>