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3" r:id="rId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9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6" autoAdjust="0"/>
    <p:restoredTop sz="94660"/>
  </p:normalViewPr>
  <p:slideViewPr>
    <p:cSldViewPr snapToGrid="0">
      <p:cViewPr varScale="1">
        <p:scale>
          <a:sx n="52" d="100"/>
          <a:sy n="52" d="100"/>
        </p:scale>
        <p:origin x="84" y="52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381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020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34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872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608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100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91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779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899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95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97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21000">
              <a:schemeClr val="accent1">
                <a:lumMod val="45000"/>
                <a:lumOff val="55000"/>
              </a:schemeClr>
            </a:gs>
            <a:gs pos="43000">
              <a:srgbClr val="BED8EE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03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64606352"/>
              </p:ext>
            </p:extLst>
          </p:nvPr>
        </p:nvGraphicFramePr>
        <p:xfrm>
          <a:off x="2645156" y="0"/>
          <a:ext cx="7054850" cy="76809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0" name="Document" r:id="rId4" imgW="5902889" imgH="6805477" progId="Word.Document.12">
                  <p:embed/>
                </p:oleObj>
              </mc:Choice>
              <mc:Fallback>
                <p:oleObj name="Document" r:id="rId4" imgW="5902889" imgH="6805477" progId="Word.Document.12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45156" y="0"/>
                        <a:ext cx="7054850" cy="7680960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1595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38552"/>
            <a:ext cx="10515600" cy="85756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Rozkazovací způsob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7048" y="958813"/>
            <a:ext cx="39079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Jednotné číslo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47411" y="958812"/>
            <a:ext cx="39079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Množné číslo</a:t>
            </a:r>
            <a:endParaRPr lang="cs-CZ" sz="2800" b="1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433796" y="1483179"/>
            <a:ext cx="5181600" cy="5246805"/>
          </a:xfrm>
        </p:spPr>
        <p:txBody>
          <a:bodyPr/>
          <a:lstStyle/>
          <a:p>
            <a:r>
              <a:rPr lang="cs-CZ" dirty="0" err="1" smtClean="0"/>
              <a:t>Sag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Schreib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Mal</a:t>
            </a:r>
            <a:r>
              <a:rPr lang="cs-CZ" dirty="0"/>
              <a:t>!</a:t>
            </a:r>
            <a:endParaRPr lang="cs-CZ" dirty="0" smtClean="0"/>
          </a:p>
          <a:p>
            <a:r>
              <a:rPr lang="cs-CZ" dirty="0" err="1" smtClean="0"/>
              <a:t>Komm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Geh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Frag</a:t>
            </a:r>
            <a:r>
              <a:rPr lang="cs-CZ" dirty="0" smtClean="0"/>
              <a:t>?</a:t>
            </a:r>
          </a:p>
          <a:p>
            <a:r>
              <a:rPr lang="cs-CZ" dirty="0" smtClean="0"/>
              <a:t>Mach! </a:t>
            </a:r>
            <a:r>
              <a:rPr lang="cs-CZ" dirty="0" err="1" smtClean="0"/>
              <a:t>Mach</a:t>
            </a:r>
            <a:r>
              <a:rPr lang="cs-CZ" b="1" dirty="0" err="1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!</a:t>
            </a:r>
          </a:p>
          <a:p>
            <a:r>
              <a:rPr lang="cs-CZ" dirty="0" smtClean="0"/>
              <a:t>Lern! </a:t>
            </a:r>
            <a:r>
              <a:rPr lang="cs-CZ" dirty="0" err="1" smtClean="0"/>
              <a:t>Lern</a:t>
            </a:r>
            <a:r>
              <a:rPr lang="cs-CZ" b="1" dirty="0" err="1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Rechn</a:t>
            </a:r>
            <a:r>
              <a:rPr lang="cs-CZ" b="1" dirty="0" err="1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Wart</a:t>
            </a:r>
            <a:r>
              <a:rPr lang="cs-CZ" b="1" dirty="0" err="1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6410597" y="1420477"/>
            <a:ext cx="5181600" cy="5309507"/>
          </a:xfrm>
        </p:spPr>
        <p:txBody>
          <a:bodyPr/>
          <a:lstStyle/>
          <a:p>
            <a:r>
              <a:rPr lang="cs-CZ" dirty="0" err="1" smtClean="0"/>
              <a:t>Sag</a:t>
            </a:r>
            <a:r>
              <a:rPr lang="cs-CZ" b="1" dirty="0" err="1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Schreib</a:t>
            </a:r>
            <a:r>
              <a:rPr lang="cs-CZ" b="1" dirty="0" err="1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!</a:t>
            </a:r>
          </a:p>
          <a:p>
            <a:r>
              <a:rPr lang="cs-CZ" dirty="0" smtClean="0"/>
              <a:t>Mal</a:t>
            </a:r>
            <a:r>
              <a:rPr lang="cs-CZ" b="1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Komm</a:t>
            </a:r>
            <a:r>
              <a:rPr lang="cs-CZ" b="1" dirty="0" err="1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Geh</a:t>
            </a:r>
            <a:r>
              <a:rPr lang="cs-CZ" b="1" dirty="0" err="1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Frag</a:t>
            </a:r>
            <a:r>
              <a:rPr lang="cs-CZ" b="1" dirty="0" err="1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Mach</a:t>
            </a:r>
            <a:r>
              <a:rPr lang="cs-CZ" b="1" dirty="0" err="1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Lern</a:t>
            </a:r>
            <a:r>
              <a:rPr lang="cs-CZ" b="1" dirty="0" err="1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Rechn</a:t>
            </a:r>
            <a:r>
              <a:rPr lang="cs-CZ" b="1" dirty="0" err="1" smtClean="0">
                <a:solidFill>
                  <a:srgbClr val="FF0000"/>
                </a:solidFill>
              </a:rPr>
              <a:t>et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Wart</a:t>
            </a:r>
            <a:r>
              <a:rPr lang="cs-CZ" b="1" dirty="0" err="1" smtClean="0">
                <a:solidFill>
                  <a:srgbClr val="FF0000"/>
                </a:solidFill>
              </a:rPr>
              <a:t>et</a:t>
            </a:r>
            <a:r>
              <a:rPr lang="cs-CZ" dirty="0" smtClean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073354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9" grpId="0"/>
      <p:bldP spid="10" grpId="0" build="p"/>
      <p:bldP spid="1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Doplň správný tvar: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Kinder</a:t>
            </a:r>
            <a:r>
              <a:rPr lang="cs-CZ" dirty="0" smtClean="0"/>
              <a:t>, ________ um 2 Uhr!</a:t>
            </a:r>
            <a:r>
              <a:rPr lang="cs-CZ" sz="3200" dirty="0" smtClean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kommen</a:t>
            </a:r>
            <a:r>
              <a:rPr lang="cs-CZ" dirty="0" smtClean="0"/>
              <a:t>)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Monika </a:t>
            </a:r>
            <a:r>
              <a:rPr lang="cs-CZ" dirty="0" err="1" smtClean="0"/>
              <a:t>schreibt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. ________!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Milan, ________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! (</a:t>
            </a:r>
            <a:r>
              <a:rPr lang="cs-CZ" dirty="0" err="1" smtClean="0"/>
              <a:t>malen</a:t>
            </a:r>
            <a:r>
              <a:rPr lang="cs-CZ" dirty="0" smtClean="0"/>
              <a:t>)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Roman, ________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Lehrerin</a:t>
            </a:r>
            <a:r>
              <a:rPr lang="cs-CZ" dirty="0" smtClean="0"/>
              <a:t>! (</a:t>
            </a:r>
            <a:r>
              <a:rPr lang="cs-CZ" dirty="0" err="1" smtClean="0"/>
              <a:t>fragen</a:t>
            </a:r>
            <a:r>
              <a:rPr lang="cs-CZ" dirty="0" smtClean="0"/>
              <a:t>)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Schüler</a:t>
            </a:r>
            <a:r>
              <a:rPr lang="cs-CZ" dirty="0" smtClean="0"/>
              <a:t>, ________ </a:t>
            </a:r>
            <a:r>
              <a:rPr lang="cs-CZ" dirty="0" err="1" smtClean="0"/>
              <a:t>richtig</a:t>
            </a:r>
            <a:r>
              <a:rPr lang="cs-CZ" dirty="0" smtClean="0"/>
              <a:t>! (</a:t>
            </a:r>
            <a:r>
              <a:rPr lang="cs-CZ" dirty="0" err="1" smtClean="0"/>
              <a:t>rechnen</a:t>
            </a:r>
            <a:r>
              <a:rPr lang="cs-CZ" dirty="0" smtClean="0"/>
              <a:t>)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Hana, ________ </a:t>
            </a:r>
            <a:r>
              <a:rPr lang="cs-CZ" dirty="0" err="1" smtClean="0"/>
              <a:t>Klavier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! (</a:t>
            </a:r>
            <a:r>
              <a:rPr lang="cs-CZ" dirty="0" err="1" smtClean="0"/>
              <a:t>gehen</a:t>
            </a:r>
            <a:r>
              <a:rPr lang="cs-CZ" dirty="0" smtClean="0"/>
              <a:t>)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Hans </a:t>
            </a:r>
            <a:r>
              <a:rPr lang="cs-CZ" dirty="0" err="1" smtClean="0"/>
              <a:t>und</a:t>
            </a:r>
            <a:r>
              <a:rPr lang="cs-CZ" dirty="0" smtClean="0"/>
              <a:t> Milan, ________ </a:t>
            </a:r>
            <a:r>
              <a:rPr lang="cs-CZ" dirty="0" err="1" smtClean="0"/>
              <a:t>schnell</a:t>
            </a:r>
            <a:r>
              <a:rPr lang="cs-CZ" dirty="0" smtClean="0"/>
              <a:t>! (</a:t>
            </a:r>
            <a:r>
              <a:rPr lang="cs-CZ" dirty="0" err="1" smtClean="0"/>
              <a:t>arbeiten</a:t>
            </a:r>
            <a:r>
              <a:rPr lang="cs-CZ" dirty="0" smtClean="0"/>
              <a:t>)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Dana, ________ </a:t>
            </a:r>
            <a:r>
              <a:rPr lang="cs-CZ" dirty="0" err="1" smtClean="0"/>
              <a:t>am</a:t>
            </a:r>
            <a:r>
              <a:rPr lang="cs-CZ" dirty="0" smtClean="0"/>
              <a:t>  </a:t>
            </a:r>
            <a:r>
              <a:rPr lang="cs-CZ" dirty="0" err="1" smtClean="0"/>
              <a:t>Donnerstag</a:t>
            </a:r>
            <a:r>
              <a:rPr lang="cs-CZ" dirty="0" smtClean="0"/>
              <a:t>! (</a:t>
            </a:r>
            <a:r>
              <a:rPr lang="cs-CZ" dirty="0" err="1" smtClean="0"/>
              <a:t>kommen</a:t>
            </a:r>
            <a:r>
              <a:rPr lang="cs-CZ" dirty="0" smtClean="0"/>
              <a:t>)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Kinder</a:t>
            </a:r>
            <a:r>
              <a:rPr lang="cs-CZ" dirty="0" smtClean="0"/>
              <a:t>, ________ </a:t>
            </a:r>
            <a:r>
              <a:rPr lang="cs-CZ" dirty="0" err="1" smtClean="0"/>
              <a:t>richtig</a:t>
            </a:r>
            <a:r>
              <a:rPr lang="cs-CZ" dirty="0" smtClean="0"/>
              <a:t>! (</a:t>
            </a:r>
            <a:r>
              <a:rPr lang="cs-CZ" dirty="0" err="1" smtClean="0"/>
              <a:t>antworten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397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Řešení: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Kinder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kommt</a:t>
            </a:r>
            <a:r>
              <a:rPr lang="cs-CZ" dirty="0" smtClean="0"/>
              <a:t> um 2 Uhr!</a:t>
            </a:r>
            <a:r>
              <a:rPr lang="cs-CZ" sz="3200" dirty="0" smtClean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kommen</a:t>
            </a:r>
            <a:r>
              <a:rPr lang="cs-CZ" dirty="0" smtClean="0"/>
              <a:t>)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Monika </a:t>
            </a:r>
            <a:r>
              <a:rPr lang="cs-CZ" dirty="0" err="1" smtClean="0"/>
              <a:t>schreibt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. </a:t>
            </a:r>
            <a:r>
              <a:rPr lang="cs-CZ" b="1" dirty="0" err="1" smtClean="0">
                <a:solidFill>
                  <a:srgbClr val="FF0000"/>
                </a:solidFill>
              </a:rPr>
              <a:t>Schreib</a:t>
            </a:r>
            <a:r>
              <a:rPr lang="cs-CZ" dirty="0" smtClean="0"/>
              <a:t>!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Milan, </a:t>
            </a:r>
            <a:r>
              <a:rPr lang="cs-CZ" b="1" dirty="0" err="1" smtClean="0">
                <a:solidFill>
                  <a:srgbClr val="FF0000"/>
                </a:solidFill>
              </a:rPr>
              <a:t>mal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! (</a:t>
            </a:r>
            <a:r>
              <a:rPr lang="cs-CZ" dirty="0" err="1" smtClean="0"/>
              <a:t>malen</a:t>
            </a:r>
            <a:r>
              <a:rPr lang="cs-CZ" dirty="0" smtClean="0"/>
              <a:t>)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Roman, </a:t>
            </a:r>
            <a:r>
              <a:rPr lang="cs-CZ" b="1" dirty="0" err="1" smtClean="0">
                <a:solidFill>
                  <a:srgbClr val="FF0000"/>
                </a:solidFill>
              </a:rPr>
              <a:t>frag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Lehrerin</a:t>
            </a:r>
            <a:r>
              <a:rPr lang="cs-CZ" dirty="0" smtClean="0"/>
              <a:t>! (</a:t>
            </a:r>
            <a:r>
              <a:rPr lang="cs-CZ" dirty="0" err="1" smtClean="0"/>
              <a:t>fragen</a:t>
            </a:r>
            <a:r>
              <a:rPr lang="cs-CZ" dirty="0" smtClean="0"/>
              <a:t>)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Schüler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rechnet</a:t>
            </a:r>
            <a:r>
              <a:rPr lang="cs-CZ" dirty="0" smtClean="0"/>
              <a:t> </a:t>
            </a:r>
            <a:r>
              <a:rPr lang="cs-CZ" dirty="0" err="1" smtClean="0"/>
              <a:t>richtig</a:t>
            </a:r>
            <a:r>
              <a:rPr lang="cs-CZ" dirty="0" smtClean="0"/>
              <a:t>! (</a:t>
            </a:r>
            <a:r>
              <a:rPr lang="cs-CZ" dirty="0" err="1" smtClean="0"/>
              <a:t>rechnen</a:t>
            </a:r>
            <a:r>
              <a:rPr lang="cs-CZ" dirty="0" smtClean="0"/>
              <a:t>)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Hana, </a:t>
            </a:r>
            <a:r>
              <a:rPr lang="cs-CZ" b="1" dirty="0" err="1" smtClean="0">
                <a:solidFill>
                  <a:srgbClr val="FF0000"/>
                </a:solidFill>
              </a:rPr>
              <a:t>geh</a:t>
            </a:r>
            <a:r>
              <a:rPr lang="cs-CZ" dirty="0" smtClean="0"/>
              <a:t> </a:t>
            </a:r>
            <a:r>
              <a:rPr lang="cs-CZ" dirty="0" err="1" smtClean="0"/>
              <a:t>Klavier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! (</a:t>
            </a:r>
            <a:r>
              <a:rPr lang="cs-CZ" dirty="0" err="1" smtClean="0"/>
              <a:t>gehen</a:t>
            </a:r>
            <a:r>
              <a:rPr lang="cs-CZ" dirty="0" smtClean="0"/>
              <a:t>)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Hans </a:t>
            </a:r>
            <a:r>
              <a:rPr lang="cs-CZ" dirty="0" err="1" smtClean="0"/>
              <a:t>und</a:t>
            </a:r>
            <a:r>
              <a:rPr lang="cs-CZ" dirty="0" smtClean="0"/>
              <a:t> Milan, </a:t>
            </a:r>
            <a:r>
              <a:rPr lang="cs-CZ" b="1" dirty="0" err="1" smtClean="0">
                <a:solidFill>
                  <a:srgbClr val="FF0000"/>
                </a:solidFill>
              </a:rPr>
              <a:t>arbeitet</a:t>
            </a:r>
            <a:r>
              <a:rPr lang="cs-CZ" dirty="0" smtClean="0"/>
              <a:t> </a:t>
            </a:r>
            <a:r>
              <a:rPr lang="cs-CZ" dirty="0" err="1" smtClean="0"/>
              <a:t>schnell</a:t>
            </a:r>
            <a:r>
              <a:rPr lang="cs-CZ" dirty="0" smtClean="0"/>
              <a:t>! (</a:t>
            </a:r>
            <a:r>
              <a:rPr lang="cs-CZ" dirty="0" err="1" smtClean="0"/>
              <a:t>arbeiten</a:t>
            </a:r>
            <a:r>
              <a:rPr lang="cs-CZ" dirty="0" smtClean="0"/>
              <a:t>)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Dana, </a:t>
            </a:r>
            <a:r>
              <a:rPr lang="cs-CZ" b="1" dirty="0" err="1" smtClean="0">
                <a:solidFill>
                  <a:srgbClr val="FF0000"/>
                </a:solidFill>
              </a:rPr>
              <a:t>komm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 </a:t>
            </a:r>
            <a:r>
              <a:rPr lang="cs-CZ" dirty="0" err="1" smtClean="0"/>
              <a:t>Donnerstag</a:t>
            </a:r>
            <a:r>
              <a:rPr lang="cs-CZ" dirty="0" smtClean="0"/>
              <a:t>! (</a:t>
            </a:r>
            <a:r>
              <a:rPr lang="cs-CZ" dirty="0" err="1" smtClean="0"/>
              <a:t>kommen</a:t>
            </a:r>
            <a:r>
              <a:rPr lang="cs-CZ" dirty="0" smtClean="0"/>
              <a:t>)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Kinder</a:t>
            </a:r>
            <a:r>
              <a:rPr lang="cs-CZ" dirty="0" smtClean="0"/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antwortet</a:t>
            </a:r>
            <a:r>
              <a:rPr lang="cs-CZ" dirty="0" smtClean="0"/>
              <a:t> </a:t>
            </a:r>
            <a:r>
              <a:rPr lang="cs-CZ" dirty="0" err="1" smtClean="0"/>
              <a:t>richtig</a:t>
            </a:r>
            <a:r>
              <a:rPr lang="cs-CZ" dirty="0" smtClean="0"/>
              <a:t>! (</a:t>
            </a:r>
            <a:r>
              <a:rPr lang="cs-CZ" dirty="0" err="1" smtClean="0"/>
              <a:t>antworten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2968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211</Words>
  <Application>Microsoft Office PowerPoint</Application>
  <PresentationFormat>Širokoúhlá obrazovka</PresentationFormat>
  <Paragraphs>43</Paragraphs>
  <Slides>4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Motiv Office</vt:lpstr>
      <vt:lpstr>Document</vt:lpstr>
      <vt:lpstr>Prezentace aplikace PowerPoint</vt:lpstr>
      <vt:lpstr>Rozkazovací způsob</vt:lpstr>
      <vt:lpstr>Doplň správný tvar:</vt:lpstr>
      <vt:lpstr>Řešení: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Kozderka</dc:creator>
  <cp:lastModifiedBy>Jan Kozderka</cp:lastModifiedBy>
  <cp:revision>46</cp:revision>
  <dcterms:created xsi:type="dcterms:W3CDTF">2014-04-27T19:40:45Z</dcterms:created>
  <dcterms:modified xsi:type="dcterms:W3CDTF">2014-12-02T20:34:02Z</dcterms:modified>
</cp:coreProperties>
</file>