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  <p:sldMasterId id="2147483756" r:id="rId3"/>
  </p:sldMasterIdLst>
  <p:notesMasterIdLst>
    <p:notesMasterId r:id="rId13"/>
  </p:notesMasterIdLst>
  <p:sldIdLst>
    <p:sldId id="267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A96C9-3768-4AC1-9CEC-F62EEA25F679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8DB42-3C61-4B85-A322-593A0C86B5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36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84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491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477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2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276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175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949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66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117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4672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322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4958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3457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61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2064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1740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695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5260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6789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387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5083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759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182EEB-B6E4-4F1B-8C08-A3C80D15D78E}" type="datetimeFigureOut">
              <a:rPr lang="cs-CZ" smtClean="0"/>
              <a:t>1.12.2014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6CD5047-B727-4D99-90CD-59887CD911F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540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8EDB6-C288-4359-BA7E-284CD88D60D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6CD9A-EA64-4837-82AD-B54EAE56C39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7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544654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Svatý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3_15_CJ_Svatý 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30.11.14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hledají slova s měkkými, tvrdými  a obojetnými souhláskami, určují význam slov.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798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546848" cy="2188840"/>
          </a:xfrm>
        </p:spPr>
        <p:txBody>
          <a:bodyPr>
            <a:normAutofit/>
          </a:bodyPr>
          <a:lstStyle/>
          <a:p>
            <a:r>
              <a:rPr lang="cs-CZ" sz="11500" dirty="0" smtClean="0"/>
              <a:t>Svatý</a:t>
            </a:r>
            <a:endParaRPr lang="cs-CZ" sz="11500" dirty="0"/>
          </a:p>
        </p:txBody>
      </p:sp>
    </p:spTree>
    <p:extLst>
      <p:ext uri="{BB962C8B-B14F-4D97-AF65-F5344CB8AC3E}">
        <p14:creationId xmlns:p14="http://schemas.microsoft.com/office/powerpoint/2010/main" val="189291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760640"/>
          </a:xfrm>
        </p:spPr>
        <p:txBody>
          <a:bodyPr>
            <a:normAutofit fontScale="92500"/>
          </a:bodyPr>
          <a:lstStyle/>
          <a:p>
            <a:r>
              <a:rPr lang="cs-CZ" sz="4000" b="1" dirty="0" smtClean="0"/>
              <a:t>Svatý, svatý, třikrát svatý zástupů všech Pán.</a:t>
            </a:r>
          </a:p>
          <a:p>
            <a:endParaRPr lang="cs-CZ" sz="4000" b="1" dirty="0"/>
          </a:p>
          <a:p>
            <a:r>
              <a:rPr lang="cs-CZ" sz="4000" b="1" dirty="0" err="1" smtClean="0"/>
              <a:t>Hosana</a:t>
            </a:r>
            <a:r>
              <a:rPr lang="cs-CZ" sz="4000" b="1" dirty="0" smtClean="0"/>
              <a:t> chóry znějí, andělé chválu pějí: zástupů všech Pán. </a:t>
            </a:r>
            <a:endParaRPr lang="cs-CZ" sz="4000" b="1" dirty="0"/>
          </a:p>
          <a:p>
            <a:r>
              <a:rPr lang="cs-CZ" sz="4000" b="1" dirty="0" err="1" smtClean="0"/>
              <a:t>Hosana</a:t>
            </a:r>
            <a:r>
              <a:rPr lang="cs-CZ" sz="4000" b="1" dirty="0" smtClean="0"/>
              <a:t>.</a:t>
            </a:r>
          </a:p>
          <a:p>
            <a:r>
              <a:rPr lang="cs-CZ" sz="4000" b="1" dirty="0" smtClean="0"/>
              <a:t>Vchází ve jménu Páně, na věky požehnán je zástupů všech Pán.</a:t>
            </a:r>
          </a:p>
        </p:txBody>
      </p:sp>
    </p:spTree>
    <p:extLst>
      <p:ext uri="{BB962C8B-B14F-4D97-AF65-F5344CB8AC3E}">
        <p14:creationId xmlns:p14="http://schemas.microsoft.com/office/powerpoint/2010/main" val="15834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6523476" cy="5256584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Svatý, svatý, třikrát svatý zástupů všech Pán.</a:t>
            </a:r>
          </a:p>
          <a:p>
            <a:r>
              <a:rPr lang="cs-CZ" sz="3600" b="1" dirty="0" err="1" smtClean="0"/>
              <a:t>Hosana</a:t>
            </a:r>
            <a:r>
              <a:rPr lang="cs-CZ" sz="3600" b="1" dirty="0" smtClean="0"/>
              <a:t> chóry znějí, andělé chválu pějí: zástupů všech Pán. </a:t>
            </a:r>
          </a:p>
          <a:p>
            <a:r>
              <a:rPr lang="cs-CZ" sz="3600" b="1" dirty="0" err="1" smtClean="0"/>
              <a:t>Hosana</a:t>
            </a:r>
            <a:r>
              <a:rPr lang="cs-CZ" sz="3600" b="1" dirty="0" smtClean="0"/>
              <a:t>.</a:t>
            </a:r>
          </a:p>
          <a:p>
            <a:r>
              <a:rPr lang="cs-CZ" sz="3600" b="1" dirty="0" smtClean="0"/>
              <a:t> Vchází ve jménu Páně,     	na věky požehnán je 		zástupů všech Pán.</a:t>
            </a:r>
          </a:p>
          <a:p>
            <a:pPr marL="0" indent="0">
              <a:buNone/>
            </a:pP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Najdi v písni slova s měkkými souhláskami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876256" y="1556792"/>
            <a:ext cx="2088232" cy="576064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třikrát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688124" y="2780928"/>
            <a:ext cx="1800200" cy="122413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znějí</a:t>
            </a:r>
          </a:p>
          <a:p>
            <a:pPr algn="ctr"/>
            <a:r>
              <a:rPr lang="cs-CZ" sz="3200" dirty="0" smtClean="0"/>
              <a:t>pějí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6795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/>
              <a:t>chóry</a:t>
            </a:r>
            <a:r>
              <a:rPr lang="cs-CZ" sz="4400" b="1" dirty="0" smtClean="0"/>
              <a:t> znějí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sz="4400" b="1" dirty="0" smtClean="0"/>
          </a:p>
          <a:p>
            <a:r>
              <a:rPr lang="cs-CZ" sz="4400" b="1" dirty="0" smtClean="0"/>
              <a:t>andělé chválu </a:t>
            </a:r>
            <a:r>
              <a:rPr lang="cs-CZ" sz="4400" b="1" u="sng" dirty="0" smtClean="0"/>
              <a:t>pějí</a:t>
            </a:r>
            <a:r>
              <a:rPr lang="cs-CZ" sz="4400" b="1" dirty="0" smtClean="0"/>
              <a:t> – </a:t>
            </a:r>
            <a:r>
              <a:rPr lang="cs-CZ" sz="4400" i="1" dirty="0" smtClean="0"/>
              <a:t>pějme píseň dokola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Vyber správný význam slov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95536" y="2276872"/>
            <a:ext cx="3744416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znějí zvuky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4572000" y="2276872"/>
            <a:ext cx="3384376" cy="108012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znějí písně</a:t>
            </a:r>
            <a:endParaRPr lang="cs-CZ" sz="3200" dirty="0"/>
          </a:p>
        </p:txBody>
      </p:sp>
      <p:sp>
        <p:nvSpPr>
          <p:cNvPr id="6" name="Ovál 5"/>
          <p:cNvSpPr/>
          <p:nvPr/>
        </p:nvSpPr>
        <p:spPr>
          <a:xfrm>
            <a:off x="971600" y="5335809"/>
            <a:ext cx="3384376" cy="936104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zpívají</a:t>
            </a:r>
            <a:endParaRPr lang="cs-CZ" sz="4400" dirty="0"/>
          </a:p>
        </p:txBody>
      </p:sp>
      <p:sp>
        <p:nvSpPr>
          <p:cNvPr id="7" name="Ovál 6"/>
          <p:cNvSpPr/>
          <p:nvPr/>
        </p:nvSpPr>
        <p:spPr>
          <a:xfrm>
            <a:off x="5100224" y="5191793"/>
            <a:ext cx="3792255" cy="108012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rozhlašují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90151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186755"/>
            <a:ext cx="2880320" cy="1143000"/>
          </a:xfrm>
        </p:spPr>
        <p:txBody>
          <a:bodyPr/>
          <a:lstStyle/>
          <a:p>
            <a:r>
              <a:rPr lang="cs-CZ" dirty="0" smtClean="0"/>
              <a:t>Výborně!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51520" y="1329755"/>
            <a:ext cx="8136904" cy="1512168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chóry = zpěvy</a:t>
            </a:r>
            <a:endParaRPr lang="cs-CZ" sz="6000" dirty="0"/>
          </a:p>
        </p:txBody>
      </p:sp>
      <p:sp>
        <p:nvSpPr>
          <p:cNvPr id="5" name="Ovál 4"/>
          <p:cNvSpPr/>
          <p:nvPr/>
        </p:nvSpPr>
        <p:spPr>
          <a:xfrm>
            <a:off x="251520" y="3789040"/>
            <a:ext cx="7920880" cy="2016224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pějí = zpívají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6569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6336704" cy="5184576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Svatý, svatý, třikrát svatý zástupů všech Pán.</a:t>
            </a:r>
          </a:p>
          <a:p>
            <a:r>
              <a:rPr lang="cs-CZ" sz="3600" b="1" dirty="0" err="1" smtClean="0"/>
              <a:t>Hosana</a:t>
            </a:r>
            <a:r>
              <a:rPr lang="cs-CZ" sz="3600" b="1" dirty="0" smtClean="0"/>
              <a:t> chóry znějí, andělé chválu pějí: zástupů všech Pán. </a:t>
            </a:r>
          </a:p>
          <a:p>
            <a:r>
              <a:rPr lang="cs-CZ" sz="3600" b="1" dirty="0" err="1" smtClean="0"/>
              <a:t>Hosana</a:t>
            </a:r>
            <a:r>
              <a:rPr lang="cs-CZ" sz="3600" b="1" dirty="0" smtClean="0"/>
              <a:t>.</a:t>
            </a:r>
          </a:p>
          <a:p>
            <a:r>
              <a:rPr lang="cs-CZ" sz="3600" b="1" dirty="0" smtClean="0"/>
              <a:t>Vchází ve jménu Páně, na věky požehnán je 				zástupů všech Pán.</a:t>
            </a:r>
          </a:p>
          <a:p>
            <a:pPr marL="0" indent="0">
              <a:buNone/>
            </a:pP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Najdi v písni slova s tvrdými souhláskami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588224" y="1556792"/>
            <a:ext cx="2088232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prstClr val="white"/>
                </a:solidFill>
              </a:rPr>
              <a:t>svatý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084168" y="2780928"/>
            <a:ext cx="1440160" cy="93610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prstClr val="white"/>
                </a:solidFill>
              </a:rPr>
              <a:t>chóry</a:t>
            </a:r>
            <a:endParaRPr lang="cs-CZ" sz="3200" dirty="0">
              <a:solidFill>
                <a:prstClr val="white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834526" y="5085184"/>
            <a:ext cx="1656184" cy="1008112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věky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266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75856" y="1700808"/>
            <a:ext cx="3034680" cy="1036712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/>
              <a:t>v</a:t>
            </a:r>
            <a:r>
              <a:rPr lang="cs-CZ" sz="5400" b="1" dirty="0" smtClean="0"/>
              <a:t>chá</a:t>
            </a:r>
            <a:r>
              <a:rPr lang="cs-CZ" sz="5400" b="1" u="sng" dirty="0" smtClean="0"/>
              <a:t>zí</a:t>
            </a:r>
            <a:endParaRPr lang="cs-CZ" sz="5400" b="1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Objevuje se v písni slovo s obojetnou souhláskou? </a:t>
            </a:r>
            <a:br>
              <a:rPr lang="cs-CZ" dirty="0" smtClean="0"/>
            </a:br>
            <a:r>
              <a:rPr lang="cs-CZ" dirty="0" smtClean="0"/>
              <a:t>Najdi.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123728" y="3284984"/>
            <a:ext cx="6192688" cy="2160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/>
              <a:t>Výborně</a:t>
            </a:r>
            <a:r>
              <a:rPr lang="cs-CZ" sz="6600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790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sz="2700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 smtClean="0">
                <a:solidFill>
                  <a:srgbClr val="4E3B30"/>
                </a:solidFill>
                <a:latin typeface="Franklin Gothic Book"/>
              </a:rPr>
              <a:t>Chlouba, P. Zpíváme si písničku 2. Vydala ROSA, Praha. 1996.</a:t>
            </a:r>
            <a:endParaRPr lang="cs-CZ" sz="2700" dirty="0">
              <a:solidFill>
                <a:srgbClr val="4E3B30"/>
              </a:solidFill>
              <a:latin typeface="Franklin Gothic 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679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</TotalTime>
  <Words>270</Words>
  <Application>Microsoft Office PowerPoint</Application>
  <PresentationFormat>Předvádění na obrazovce (4:3)</PresentationFormat>
  <Paragraphs>66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Shluk</vt:lpstr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Najdi v písni slova s měkkými souhláskami</vt:lpstr>
      <vt:lpstr>Vyber správný význam slov</vt:lpstr>
      <vt:lpstr>Výborně!</vt:lpstr>
      <vt:lpstr>Najdi v písni slova s tvrdými souhláskami</vt:lpstr>
      <vt:lpstr>Objevuje se v písni slovo s obojetnou souhláskou?  Najdi.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5</cp:revision>
  <dcterms:created xsi:type="dcterms:W3CDTF">2014-11-30T18:10:49Z</dcterms:created>
  <dcterms:modified xsi:type="dcterms:W3CDTF">2014-12-01T13:14:06Z</dcterms:modified>
</cp:coreProperties>
</file>