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05" r:id="rId2"/>
  </p:sldMasterIdLst>
  <p:notesMasterIdLst>
    <p:notesMasterId r:id="rId32"/>
  </p:notesMasterIdLst>
  <p:handoutMasterIdLst>
    <p:handoutMasterId r:id="rId33"/>
  </p:handoutMasterIdLst>
  <p:sldIdLst>
    <p:sldId id="272" r:id="rId3"/>
    <p:sldId id="314" r:id="rId4"/>
    <p:sldId id="299" r:id="rId5"/>
    <p:sldId id="297" r:id="rId6"/>
    <p:sldId id="304" r:id="rId7"/>
    <p:sldId id="305" r:id="rId8"/>
    <p:sldId id="298" r:id="rId9"/>
    <p:sldId id="300" r:id="rId10"/>
    <p:sldId id="315" r:id="rId11"/>
    <p:sldId id="310" r:id="rId12"/>
    <p:sldId id="306" r:id="rId13"/>
    <p:sldId id="307" r:id="rId14"/>
    <p:sldId id="308" r:id="rId15"/>
    <p:sldId id="309" r:id="rId16"/>
    <p:sldId id="312" r:id="rId17"/>
    <p:sldId id="313" r:id="rId18"/>
    <p:sldId id="316" r:id="rId19"/>
    <p:sldId id="317" r:id="rId20"/>
    <p:sldId id="318" r:id="rId21"/>
    <p:sldId id="319" r:id="rId22"/>
    <p:sldId id="320" r:id="rId23"/>
    <p:sldId id="321" r:id="rId24"/>
    <p:sldId id="322" r:id="rId25"/>
    <p:sldId id="323" r:id="rId26"/>
    <p:sldId id="282" r:id="rId27"/>
    <p:sldId id="283" r:id="rId28"/>
    <p:sldId id="284" r:id="rId29"/>
    <p:sldId id="285" r:id="rId30"/>
    <p:sldId id="28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3" autoAdjust="0"/>
    <p:restoredTop sz="94711" autoAdjust="0"/>
  </p:normalViewPr>
  <p:slideViewPr>
    <p:cSldViewPr snapToGrid="0">
      <p:cViewPr varScale="1">
        <p:scale>
          <a:sx n="80" d="100"/>
          <a:sy n="80" d="100"/>
        </p:scale>
        <p:origin x="-78" y="-51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7.12.2014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7.12.2014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12192" y="6053328"/>
            <a:ext cx="2999232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3145536" y="6044184"/>
            <a:ext cx="90464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8699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12/7/2014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0524" y="236539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12192" y="4572000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12192" y="4663440"/>
            <a:ext cx="195072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060448" y="4654296"/>
            <a:ext cx="10131552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930400" y="0"/>
            <a:ext cx="134112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1"/>
            <a:ext cx="3556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9304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207"/>
            <a:ext cx="6096000" cy="365125"/>
          </a:xfrm>
        </p:spPr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3"/>
            <a:ext cx="29464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2" y="6248208"/>
            <a:ext cx="7431311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8128424" y="0"/>
            <a:ext cx="42672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8189384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8189384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5084" y="103716"/>
            <a:ext cx="533400" cy="32596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816864" y="1600200"/>
            <a:ext cx="108712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12192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80160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7112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2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9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39078" y="1239789"/>
            <a:ext cx="10363200" cy="1829761"/>
          </a:xfrm>
        </p:spPr>
        <p:txBody>
          <a:bodyPr>
            <a:norm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0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NÁŘADÍ</a:t>
            </a:r>
            <a:endParaRPr lang="cs-CZ" sz="40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TESAŘ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336801" y="6220498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099" name="Picture 3" descr="C:\Users\Verunka\AppData\Local\Microsoft\Windows\Temporary Internet Files\Content.IE5\63GU0PBO\MC9002803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273" y="1611284"/>
            <a:ext cx="2031447" cy="3261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219723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pracuje tesař?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1" name="Picture 3" descr="C:\Users\Verunka\AppData\Local\Microsoft\Windows\Temporary Internet Files\Content.IE5\94TNLT5O\MC9002803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819" y="2026920"/>
            <a:ext cx="2625805" cy="3977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ZC6YWYF5\MC9002905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880" y="2848495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3028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165" y="1992976"/>
            <a:ext cx="1858254" cy="2247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Verunka\AppData\Local\Microsoft\Windows\Temporary Internet Files\Content.IE5\94TNLT5O\MC90044127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761" y="23774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25453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Známe je?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41601" y="6289771"/>
            <a:ext cx="7228111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28" name="Picture 4" descr="C:\Users\Verunka\AppData\Local\Microsoft\Windows\Temporary Internet Files\Content.IE5\ZC6YWYF5\MC900361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573" y="2171603"/>
            <a:ext cx="1813103" cy="22958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2803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1910" y="1985356"/>
            <a:ext cx="2625805" cy="3977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ZC6YWYF5\MC9002905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752" y="3347258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3028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801" y="1965267"/>
            <a:ext cx="1858254" cy="2247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Verunka\AppData\Local\Microsoft\Windows\Temporary Internet Files\Content.IE5\94TNLT5O\MC90044127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25" y="241900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694221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kladivo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98255" y="6289771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8" name="Picture 4" descr="C:\Users\Verunka\AppData\Local\Microsoft\Windows\Temporary Internet Files\Content.IE5\ZC6YWYF5\MC900361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882" y="2296294"/>
            <a:ext cx="1813103" cy="22958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2803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819" y="2026920"/>
            <a:ext cx="2625805" cy="3977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ZC6YWYF5\MC9002905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70" y="3236422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3028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565" y="1882140"/>
            <a:ext cx="1858254" cy="2247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Verunka\AppData\Local\Microsoft\Windows\Temporary Internet Files\Content.IE5\94TNLT5O\MC90044127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70" y="270994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811637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hřebík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322947" y="6317480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8" name="Picture 4" descr="C:\Users\Verunka\AppData\Local\Microsoft\Windows\Temporary Internet Files\Content.IE5\ZC6YWYF5\MC900361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882" y="2296294"/>
            <a:ext cx="1813103" cy="22958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2803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819" y="2026920"/>
            <a:ext cx="2625805" cy="3977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ZC6YWYF5\MC9002905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479" y="3264131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3028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929" y="1923703"/>
            <a:ext cx="1858254" cy="2247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Verunka\AppData\Local\Microsoft\Windows\Temporary Internet Files\Content.IE5\94TNLT5O\MC90044127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15" y="268224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923686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kleště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01274" y="6234352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28" name="Picture 4" descr="C:\Users\Verunka\AppData\Local\Microsoft\Windows\Temporary Internet Files\Content.IE5\ZC6YWYF5\MC900361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882" y="2296294"/>
            <a:ext cx="1813103" cy="22958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2803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819" y="2026920"/>
            <a:ext cx="2625805" cy="3977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ZC6YWYF5\MC9002905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70" y="3444240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3028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565" y="1882140"/>
            <a:ext cx="1858254" cy="2247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Verunka\AppData\Local\Microsoft\Windows\Temporary Internet Files\Content.IE5\94TNLT5O\MC90044127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979" y="295933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424057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sem nepatří?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28" name="Picture 4" descr="C:\Users\Verunka\AppData\Local\Microsoft\Windows\Temporary Internet Files\Content.IE5\ZC6YWYF5\MC900361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882" y="2296294"/>
            <a:ext cx="1813103" cy="22958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2803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819" y="2026920"/>
            <a:ext cx="2625805" cy="3977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ZC6YWYF5\MC9002905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70" y="3444240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3028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565" y="1882140"/>
            <a:ext cx="1858254" cy="2247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Verunka\AppData\Local\Microsoft\Windows\Temporary Internet Files\Content.IE5\94TNLT5O\MC90044127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98" y="289005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06474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chybí tesaři?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051" name="Picture 3" descr="C:\Users\Verunka\AppData\Local\Microsoft\Windows\Temporary Internet Files\Content.IE5\94TNLT5O\MC9002803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819" y="2026920"/>
            <a:ext cx="2625805" cy="3977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ZC6YWYF5\MC9002905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70" y="3444240"/>
            <a:ext cx="1775988" cy="1834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63GU0PBO\MP9003028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565" y="1882140"/>
            <a:ext cx="1858254" cy="2247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Verunka\AppData\Local\Microsoft\Windows\Temporary Internet Files\Content.IE5\94TNLT5O\MC90044127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34" y="25298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Verunka\AppData\Local\Microsoft\Windows\Temporary Internet Files\Content.IE5\ZC6YWYF5\MC9003976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834" y="2164994"/>
            <a:ext cx="1036513" cy="2391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unka\AppData\Local\Microsoft\Windows\Temporary Internet Files\Content.IE5\94TNLT5O\MC90044128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434" y="2057400"/>
            <a:ext cx="2094779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9569240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KOVÁŘ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3074" name="Picture 2" descr="C:\Users\Verunka\AppData\Local\Microsoft\Windows\Temporary Internet Files\Content.IE5\63GU0PBO\MC900282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302" y="1569720"/>
            <a:ext cx="1731418" cy="32918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343683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Známe je?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921165" y="6248207"/>
            <a:ext cx="7228111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ZC6YWYF5\MC900282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8927" y="1473783"/>
            <a:ext cx="1700937" cy="33159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runka\AppData\Local\Microsoft\Windows\Temporary Internet Files\Content.IE5\63GU0PBO\MC900361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656" y="2937780"/>
            <a:ext cx="1394917" cy="17942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nka\AppData\Local\Microsoft\Windows\Temporary Internet Files\Content.IE5\ZC6YWYF5\MC900182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877" y="2649044"/>
            <a:ext cx="1847088" cy="11996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P9003869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" y="2218112"/>
            <a:ext cx="2051304" cy="320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erunka\AppData\Local\Microsoft\Windows\Temporary Internet Files\Content.IE5\EIP5GW6G\MC900334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709" y="2649044"/>
            <a:ext cx="1774850" cy="1850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3124966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kovadlinu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ZC6YWYF5\MC900282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8927" y="1473783"/>
            <a:ext cx="1700937" cy="33159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runka\AppData\Local\Microsoft\Windows\Temporary Internet Files\Content.IE5\63GU0PBO\MC900361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7020" y="3062471"/>
            <a:ext cx="1394917" cy="17942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nka\AppData\Local\Microsoft\Windows\Temporary Internet Files\Content.IE5\ZC6YWYF5\MC900182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285" y="2898315"/>
            <a:ext cx="1847088" cy="11996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P9003869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876" y="2190403"/>
            <a:ext cx="2051304" cy="320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erunka\AppData\Local\Microsoft\Windows\Temporary Internet Files\Content.IE5\EIP5GW6G\MC900334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364" y="2247262"/>
            <a:ext cx="1774850" cy="1850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4599351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kladivo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ZC6YWYF5\MC900282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8927" y="1473783"/>
            <a:ext cx="1700937" cy="33159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runka\AppData\Local\Microsoft\Windows\Temporary Internet Files\Content.IE5\63GU0PBO\MC900361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838" y="3131743"/>
            <a:ext cx="1394917" cy="17942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nka\AppData\Local\Microsoft\Windows\Temporary Internet Files\Content.IE5\ZC6YWYF5\MC900182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259" y="2829153"/>
            <a:ext cx="1847088" cy="11996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P9003869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585" y="2093422"/>
            <a:ext cx="2051304" cy="320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erunka\AppData\Local\Microsoft\Windows\Temporary Internet Files\Content.IE5\EIP5GW6G\MC900334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655" y="2829153"/>
            <a:ext cx="1774850" cy="1850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98052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podkovu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ZC6YWYF5\MC900282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8927" y="1473783"/>
            <a:ext cx="1700937" cy="33159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runka\AppData\Local\Microsoft\Windows\Temporary Internet Files\Content.IE5\63GU0PBO\MC900361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838" y="3131743"/>
            <a:ext cx="1394917" cy="17942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nka\AppData\Local\Microsoft\Windows\Temporary Internet Files\Content.IE5\ZC6YWYF5\MC900182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423" y="2649044"/>
            <a:ext cx="1847088" cy="11996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P9003869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731" y="1982585"/>
            <a:ext cx="2051304" cy="320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erunka\AppData\Local\Microsoft\Windows\Temporary Internet Files\Content.IE5\EIP5GW6G\MC900334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655" y="2829153"/>
            <a:ext cx="1774850" cy="1850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732550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sem nepatří?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ZC6YWYF5\MC900282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8927" y="1473783"/>
            <a:ext cx="1700937" cy="33159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runka\AppData\Local\Microsoft\Windows\Temporary Internet Files\Content.IE5\63GU0PBO\MC900361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838" y="3131743"/>
            <a:ext cx="1394917" cy="17942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nka\AppData\Local\Microsoft\Windows\Temporary Internet Files\Content.IE5\ZC6YWYF5\MC900182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769" y="1748499"/>
            <a:ext cx="1847088" cy="11996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P9003869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04" y="2259676"/>
            <a:ext cx="2051304" cy="320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erunka\AppData\Local\Microsoft\Windows\Temporary Internet Files\Content.IE5\EIP5GW6G\MC900334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419" y="2496643"/>
            <a:ext cx="1774850" cy="1850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691" y="3119987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045342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chybí kováři?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ZC6YWYF5\MC900282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8927" y="1473783"/>
            <a:ext cx="1700937" cy="33159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runka\AppData\Local\Microsoft\Windows\Temporary Internet Files\Content.IE5\63GU0PBO\MC900361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838" y="3131743"/>
            <a:ext cx="1394917" cy="17942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nka\AppData\Local\Microsoft\Windows\Temporary Internet Files\Content.IE5\ZC6YWYF5\MC900182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769" y="1776207"/>
            <a:ext cx="1847088" cy="11996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P9003869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276" y="1802477"/>
            <a:ext cx="2051304" cy="320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erunka\AppData\Local\Microsoft\Windows\Temporary Internet Files\Content.IE5\EIP5GW6G\MC9003348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964" y="2995408"/>
            <a:ext cx="1774850" cy="1850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Verunka\AppData\Local\Microsoft\Windows\Temporary Internet Files\Content.IE5\94TNLT5O\MC900389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976" y="2722418"/>
            <a:ext cx="1297686" cy="20296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823683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AUTOMECHANIK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503055" y="6275916"/>
            <a:ext cx="7228111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pic>
        <p:nvPicPr>
          <p:cNvPr id="5122" name="Picture 2" descr="C:\Users\Verunka\AppData\Local\Microsoft\Windows\Temporary Internet Files\Content.IE5\ZC6YWYF5\MC90036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278" y="1844040"/>
            <a:ext cx="2219401" cy="3047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879165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7309" y="0"/>
            <a:ext cx="6359236" cy="1143000"/>
          </a:xfrm>
        </p:spPr>
        <p:txBody>
          <a:bodyPr/>
          <a:lstStyle/>
          <a:p>
            <a:r>
              <a:rPr lang="cs-CZ" dirty="0" smtClean="0"/>
              <a:t>Poznáme 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142837" y="6275916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pic>
        <p:nvPicPr>
          <p:cNvPr id="5122" name="Picture 2" descr="C:\Users\Verunka\AppData\Local\Microsoft\Windows\Temporary Internet Files\Content.IE5\ZC6YWYF5\MC90036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2958" y="2834640"/>
            <a:ext cx="2219401" cy="3047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Verunka\AppData\Local\Microsoft\Windows\Temporary Internet Files\Content.IE5\63GU0PBO\MP9004054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6120"/>
            <a:ext cx="2880360" cy="2834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erunka\AppData\Local\Microsoft\Windows\Temporary Internet Files\Content.IE5\EIP5GW6G\MC900371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866" y="1546624"/>
            <a:ext cx="1655978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erunka\AppData\Local\Microsoft\Windows\Temporary Internet Files\Content.IE5\ZC6YWYF5\MC90043982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720" y="2834640"/>
            <a:ext cx="1920240" cy="21756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Verunka\AppData\Local\Microsoft\Windows\Temporary Internet Files\Content.IE5\EIP5GW6G\MC9002413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098" y="2057400"/>
            <a:ext cx="1808683" cy="14292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Verunka\AppData\Local\Microsoft\Windows\Temporary Internet Files\Content.IE5\63GU0PBO\MC900286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54" y="1661465"/>
            <a:ext cx="978408" cy="18251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333651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8872" y="367422"/>
            <a:ext cx="11074400" cy="1143000"/>
          </a:xfrm>
        </p:spPr>
        <p:txBody>
          <a:bodyPr/>
          <a:lstStyle/>
          <a:p>
            <a:r>
              <a:rPr lang="cs-CZ" dirty="0" smtClean="0"/>
              <a:t>Najdi zvedák na auta - hever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281383" y="6234352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pic>
        <p:nvPicPr>
          <p:cNvPr id="5122" name="Picture 2" descr="C:\Users\Verunka\AppData\Local\Microsoft\Windows\Temporary Internet Files\Content.IE5\ZC6YWYF5\MC90036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2958" y="2834640"/>
            <a:ext cx="2219401" cy="3047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Verunka\AppData\Local\Microsoft\Windows\Temporary Internet Files\Content.IE5\63GU0PBO\MP9004054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" y="3537065"/>
            <a:ext cx="2880360" cy="2834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erunka\AppData\Local\Microsoft\Windows\Temporary Internet Files\Content.IE5\EIP5GW6G\MC900371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611" y="1920697"/>
            <a:ext cx="1655978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erunka\AppData\Local\Microsoft\Windows\Temporary Internet Files\Content.IE5\ZC6YWYF5\MC90043982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720" y="2834640"/>
            <a:ext cx="1920240" cy="21756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Verunka\AppData\Local\Microsoft\Windows\Temporary Internet Files\Content.IE5\EIP5GW6G\MC9002413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098" y="2057400"/>
            <a:ext cx="1808683" cy="14292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Verunka\AppData\Local\Microsoft\Windows\Temporary Internet Files\Content.IE5\63GU0PBO\MC900286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54" y="1661465"/>
            <a:ext cx="978408" cy="18251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904027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1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582" y="478259"/>
            <a:ext cx="11074400" cy="1143000"/>
          </a:xfrm>
        </p:spPr>
        <p:txBody>
          <a:bodyPr/>
          <a:lstStyle/>
          <a:p>
            <a:r>
              <a:rPr lang="cs-CZ" dirty="0" smtClean="0"/>
              <a:t>Najdi kola na auto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  <p:pic>
        <p:nvPicPr>
          <p:cNvPr id="5122" name="Picture 2" descr="C:\Users\Verunka\AppData\Local\Microsoft\Windows\Temporary Internet Files\Content.IE5\ZC6YWYF5\MC90036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2958" y="2834640"/>
            <a:ext cx="2219401" cy="3047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Verunka\AppData\Local\Microsoft\Windows\Temporary Internet Files\Content.IE5\63GU0PBO\MP9004054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" y="3855720"/>
            <a:ext cx="2880360" cy="2834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erunka\AppData\Local\Microsoft\Windows\Temporary Internet Files\Content.IE5\EIP5GW6G\MC900371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611" y="1920697"/>
            <a:ext cx="1655978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erunka\AppData\Local\Microsoft\Windows\Temporary Internet Files\Content.IE5\ZC6YWYF5\MC90043982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720" y="2834640"/>
            <a:ext cx="1920240" cy="21756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Verunka\AppData\Local\Microsoft\Windows\Temporary Internet Files\Content.IE5\EIP5GW6G\MC9002413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098" y="2057400"/>
            <a:ext cx="1808683" cy="14292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Verunka\AppData\Local\Microsoft\Windows\Temporary Internet Files\Content.IE5\63GU0PBO\MC900286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54" y="1661465"/>
            <a:ext cx="978408" cy="18251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676103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454" y="436696"/>
            <a:ext cx="11074400" cy="1143000"/>
          </a:xfrm>
        </p:spPr>
        <p:txBody>
          <a:bodyPr/>
          <a:lstStyle/>
          <a:p>
            <a:r>
              <a:rPr lang="cs-CZ" dirty="0" smtClean="0"/>
              <a:t>Najdi basu s nářadím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  <p:pic>
        <p:nvPicPr>
          <p:cNvPr id="5122" name="Picture 2" descr="C:\Users\Verunka\AppData\Local\Microsoft\Windows\Temporary Internet Files\Content.IE5\ZC6YWYF5\MC90036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2958" y="2834640"/>
            <a:ext cx="2219401" cy="3047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Verunka\AppData\Local\Microsoft\Windows\Temporary Internet Files\Content.IE5\63GU0PBO\MP9004054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" y="3855720"/>
            <a:ext cx="2880360" cy="2834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erunka\AppData\Local\Microsoft\Windows\Temporary Internet Files\Content.IE5\EIP5GW6G\MC900371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611" y="1920697"/>
            <a:ext cx="1655978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erunka\AppData\Local\Microsoft\Windows\Temporary Internet Files\Content.IE5\ZC6YWYF5\MC90043982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720" y="2834640"/>
            <a:ext cx="1920240" cy="21756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Verunka\AppData\Local\Microsoft\Windows\Temporary Internet Files\Content.IE5\EIP5GW6G\MC9002413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098" y="2057400"/>
            <a:ext cx="1808683" cy="14292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Verunka\AppData\Local\Microsoft\Windows\Temporary Internet Files\Content.IE5\63GU0PBO\MC900286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54" y="1661465"/>
            <a:ext cx="978408" cy="18251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291639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1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1164" y="395132"/>
            <a:ext cx="11074400" cy="1143000"/>
          </a:xfrm>
        </p:spPr>
        <p:txBody>
          <a:bodyPr/>
          <a:lstStyle/>
          <a:p>
            <a:r>
              <a:rPr lang="cs-CZ" dirty="0" smtClean="0"/>
              <a:t>Najdi šroubovák a klíč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22</a:t>
            </a:fld>
            <a:endParaRPr lang="cs-CZ" dirty="0"/>
          </a:p>
        </p:txBody>
      </p:sp>
      <p:pic>
        <p:nvPicPr>
          <p:cNvPr id="5122" name="Picture 2" descr="C:\Users\Verunka\AppData\Local\Microsoft\Windows\Temporary Internet Files\Content.IE5\ZC6YWYF5\MC90036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2958" y="2834640"/>
            <a:ext cx="2219401" cy="3047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Verunka\AppData\Local\Microsoft\Windows\Temporary Internet Files\Content.IE5\63GU0PBO\MP9004054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" y="3855720"/>
            <a:ext cx="2880360" cy="2834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erunka\AppData\Local\Microsoft\Windows\Temporary Internet Files\Content.IE5\EIP5GW6G\MC900371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611" y="1920697"/>
            <a:ext cx="1655978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erunka\AppData\Local\Microsoft\Windows\Temporary Internet Files\Content.IE5\ZC6YWYF5\MC90043982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720" y="2834640"/>
            <a:ext cx="1920240" cy="21756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Verunka\AppData\Local\Microsoft\Windows\Temporary Internet Files\Content.IE5\EIP5GW6G\MC9002413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098" y="2057400"/>
            <a:ext cx="1808683" cy="14292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Verunka\AppData\Local\Microsoft\Windows\Temporary Internet Files\Content.IE5\63GU0PBO\MC900286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54" y="1661465"/>
            <a:ext cx="978408" cy="18251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544973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1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582" y="298150"/>
            <a:ext cx="11074400" cy="1143000"/>
          </a:xfrm>
        </p:spPr>
        <p:txBody>
          <a:bodyPr/>
          <a:lstStyle/>
          <a:p>
            <a:r>
              <a:rPr lang="cs-CZ" dirty="0" smtClean="0"/>
              <a:t>S čím automechanik nepracuje?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23</a:t>
            </a:fld>
            <a:endParaRPr lang="cs-CZ" dirty="0"/>
          </a:p>
        </p:txBody>
      </p:sp>
      <p:pic>
        <p:nvPicPr>
          <p:cNvPr id="5122" name="Picture 2" descr="C:\Users\Verunka\AppData\Local\Microsoft\Windows\Temporary Internet Files\Content.IE5\ZC6YWYF5\MC90036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2958" y="2834640"/>
            <a:ext cx="2219401" cy="3047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Verunka\AppData\Local\Microsoft\Windows\Temporary Internet Files\Content.IE5\63GU0PBO\MP9004054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40083"/>
            <a:ext cx="2880360" cy="28346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erunka\AppData\Local\Microsoft\Windows\Temporary Internet Files\Content.IE5\EIP5GW6G\MC900371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611" y="1920697"/>
            <a:ext cx="1655978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erunka\AppData\Local\Microsoft\Windows\Temporary Internet Files\Content.IE5\ZC6YWYF5\MC90043982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720" y="2834640"/>
            <a:ext cx="1920240" cy="21756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Verunka\AppData\Local\Microsoft\Windows\Temporary Internet Files\Content.IE5\EIP5GW6G\MC9002413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098" y="2057400"/>
            <a:ext cx="1808683" cy="14292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Verunka\AppData\Local\Microsoft\Windows\Temporary Internet Files\Content.IE5\63GU0PBO\MC900286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54" y="1661465"/>
            <a:ext cx="978408" cy="18251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4313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1163" y="533677"/>
            <a:ext cx="11074400" cy="1143000"/>
          </a:xfrm>
        </p:spPr>
        <p:txBody>
          <a:bodyPr/>
          <a:lstStyle/>
          <a:p>
            <a:r>
              <a:rPr lang="cs-CZ" dirty="0" smtClean="0"/>
              <a:t>Co automechanik potřebuje?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24</a:t>
            </a:fld>
            <a:endParaRPr lang="cs-CZ" dirty="0"/>
          </a:p>
        </p:txBody>
      </p:sp>
      <p:pic>
        <p:nvPicPr>
          <p:cNvPr id="5122" name="Picture 2" descr="C:\Users\Verunka\AppData\Local\Microsoft\Windows\Temporary Internet Files\Content.IE5\ZC6YWYF5\MC90036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2958" y="2834640"/>
            <a:ext cx="2219401" cy="3047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Verunka\AppData\Local\Microsoft\Windows\Temporary Internet Files\Content.IE5\ZC6YWYF5\MC90044173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012" y="972590"/>
            <a:ext cx="5794634" cy="41258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748686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Oblast: Dítě a svět -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enviromentální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•  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Podoblast: Poznatky, informovanost </a:t>
            </a:r>
          </a:p>
          <a:p>
            <a:pPr marL="4572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Integrovaný blok: Já, ty, my a lidé kolem nás</a:t>
            </a:r>
          </a:p>
          <a:p>
            <a:pPr marL="4572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 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Téma: Kdo, co,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čím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 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Dosažené konkretizované výstupy: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Mít poznatky z nejrůznějších oblastí života, poznání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toho,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 čím se v životě setkává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Počítač s dotykovou obrazovkou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Demonstrační obrázky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70066" y="1423972"/>
            <a:ext cx="10781608" cy="3466684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Děti se seznámí s nářadím – obr.: 3; 11; 18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Děti na snímku poznávají, popisují  a pojmenovávají nářadí.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ářadí se zvětšuje – obr.: 4-6; 12-14; 19-22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Děti určují, které nářadí k dané profesi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nepatř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to mizí po kliknutí na obrázek – obr.: 7; 15; 23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Snímek č.: 9; 16; 24 doplní nářadí, které je pro danou profesi typické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tuto činnost navazuje práce s demonstračními obrázky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28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58983" y="2024473"/>
            <a:ext cx="9769481" cy="23134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office.microsoft.com</a:t>
            </a:r>
          </a:p>
          <a:p>
            <a:pPr marL="393192" lvl="1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393192" lvl="1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620</Words>
  <Application>Microsoft Office PowerPoint</Application>
  <PresentationFormat>Vlastní</PresentationFormat>
  <Paragraphs>112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Medián</vt:lpstr>
      <vt:lpstr>NÁŘADÍ</vt:lpstr>
      <vt:lpstr>TESAŘ</vt:lpstr>
      <vt:lpstr>Čím pracuje tesař?</vt:lpstr>
      <vt:lpstr>Známe je?</vt:lpstr>
      <vt:lpstr>Najdi kladivo</vt:lpstr>
      <vt:lpstr>Najdi hřebík</vt:lpstr>
      <vt:lpstr>Najdi kleště</vt:lpstr>
      <vt:lpstr>Co sem nepatří?</vt:lpstr>
      <vt:lpstr>Co chybí tesaři?</vt:lpstr>
      <vt:lpstr>KOVÁŘ</vt:lpstr>
      <vt:lpstr>Známe je?</vt:lpstr>
      <vt:lpstr>Najdi kovadlinu</vt:lpstr>
      <vt:lpstr>Najdi kladivo</vt:lpstr>
      <vt:lpstr>Najdi podkovu</vt:lpstr>
      <vt:lpstr>Co sem nepatří?</vt:lpstr>
      <vt:lpstr>Co chybí kováři?</vt:lpstr>
      <vt:lpstr>AUTOMECHANIK</vt:lpstr>
      <vt:lpstr>Poznáme je</vt:lpstr>
      <vt:lpstr>Najdi zvedák na auta - hever</vt:lpstr>
      <vt:lpstr>Najdi kola na auto</vt:lpstr>
      <vt:lpstr>Najdi basu s nářadím</vt:lpstr>
      <vt:lpstr>Najdi šroubovák a klíč </vt:lpstr>
      <vt:lpstr>S čím automechanik nepracuje?</vt:lpstr>
      <vt:lpstr>Co automechanik potřebuje?</vt:lpstr>
      <vt:lpstr>Téma pro polytechnickou výchovu</vt:lpstr>
      <vt:lpstr>Pomůcky</vt:lpstr>
      <vt:lpstr>Metodický postup </vt:lpstr>
      <vt:lpstr>Použité zdroje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2014-12-07T21:03:01Z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