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33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6" r:id="rId4"/>
    <p:sldId id="287" r:id="rId5"/>
    <p:sldId id="288" r:id="rId6"/>
    <p:sldId id="289" r:id="rId7"/>
    <p:sldId id="290" r:id="rId8"/>
    <p:sldId id="282" r:id="rId9"/>
    <p:sldId id="283" r:id="rId10"/>
    <p:sldId id="284" r:id="rId11"/>
    <p:sldId id="285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947" autoAdjust="0"/>
    <p:restoredTop sz="94660"/>
  </p:normalViewPr>
  <p:slideViewPr>
    <p:cSldViewPr snapToGrid="0">
      <p:cViewPr varScale="1">
        <p:scale>
          <a:sx n="65" d="100"/>
          <a:sy n="65" d="100"/>
        </p:scale>
        <p:origin x="-102" y="-30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8.12.2014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8.12.2014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3048000" y="3124200"/>
            <a:ext cx="82296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048000" y="5003322"/>
            <a:ext cx="82296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10733828" y="1110597"/>
            <a:ext cx="2286000" cy="508000"/>
          </a:xfrm>
        </p:spPr>
        <p:txBody>
          <a:bodyPr/>
          <a:lstStyle/>
          <a:p>
            <a:fld id="{674515C7-3748-4F0F-AF0B-1BD4096165F8}" type="datetimeFigureOut">
              <a:rPr lang="cs-CZ" smtClean="0"/>
              <a:pPr/>
              <a:t>8.12.2014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10045959" y="4117661"/>
            <a:ext cx="3657600" cy="51206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508000" y="0"/>
            <a:ext cx="8128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368448" y="0"/>
            <a:ext cx="139552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1320800" y="0"/>
            <a:ext cx="242496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521760" y="0"/>
            <a:ext cx="30704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4179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12192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1138816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2302187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422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1215180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625600" y="0"/>
            <a:ext cx="1016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812800" y="3429000"/>
            <a:ext cx="17272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746176" y="4866752"/>
            <a:ext cx="855232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454773" y="5500632"/>
            <a:ext cx="18288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2218944" y="5788152"/>
            <a:ext cx="36576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2540000" y="4495800"/>
            <a:ext cx="48768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767392" y="4928702"/>
            <a:ext cx="812800" cy="517524"/>
          </a:xfrm>
        </p:spPr>
        <p:txBody>
          <a:bodyPr/>
          <a:lstStyle/>
          <a:p>
            <a:fld id="{76B56788-95AE-4333-9AFC-367CF48D8DF1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30" name="Obrázek 2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99568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0" y="2895600"/>
            <a:ext cx="82296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48000" y="5010150"/>
            <a:ext cx="82296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10732008" y="1106932"/>
            <a:ext cx="2286000" cy="508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10046208" y="4114800"/>
            <a:ext cx="3657600" cy="51206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508000" y="0"/>
            <a:ext cx="8128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68448" y="0"/>
            <a:ext cx="139552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1320800" y="0"/>
            <a:ext cx="242496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521760" y="0"/>
            <a:ext cx="30704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4179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12192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138816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2302187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422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625600" y="0"/>
            <a:ext cx="1016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812800" y="3429000"/>
            <a:ext cx="17272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766272" y="4866752"/>
            <a:ext cx="855232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454773" y="5500632"/>
            <a:ext cx="18288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2218944" y="5791200"/>
            <a:ext cx="36576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2505387" y="4479888"/>
            <a:ext cx="48768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12130592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787488" y="4928702"/>
            <a:ext cx="812800" cy="517524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4" name="Obrázek 2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6" y="3587632"/>
            <a:ext cx="2627383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48768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5693664" y="1600200"/>
            <a:ext cx="48768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0584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362200"/>
            <a:ext cx="48768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5829300" y="2362200"/>
            <a:ext cx="48768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609600" y="1569720"/>
            <a:ext cx="48768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5791200" y="1569720"/>
            <a:ext cx="48768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1684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5547360" y="3124200"/>
            <a:ext cx="6309360" cy="6096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083040" y="274320"/>
            <a:ext cx="2036064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83312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256395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19888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785600" y="0"/>
            <a:ext cx="4064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18872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10875264" y="5715000"/>
            <a:ext cx="73152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406400" y="274320"/>
            <a:ext cx="75184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1684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0875264" y="5715000"/>
            <a:ext cx="73152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5518404" y="3124200"/>
            <a:ext cx="6309360" cy="6096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82296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021064" y="264795"/>
            <a:ext cx="2032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1988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11785600" y="0"/>
            <a:ext cx="4064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118872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83312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256395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8"/>
            <a:ext cx="5040000" cy="110133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40"/>
            <a:ext cx="22352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2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3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2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2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1684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74638"/>
            <a:ext cx="99568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99568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10454640" y="1017843"/>
            <a:ext cx="2011680" cy="512064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9853648" y="3676280"/>
            <a:ext cx="3200400" cy="48768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016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19888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11785600" y="0"/>
            <a:ext cx="4064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18872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10875264" y="5715000"/>
            <a:ext cx="73152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0838688" y="5734050"/>
            <a:ext cx="8128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649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wmf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s://www.youtube.com/watch?v=d5HXqyH4kk8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88274" y="1332411"/>
            <a:ext cx="10363200" cy="982855"/>
          </a:xfrm>
        </p:spPr>
        <p:txBody>
          <a:bodyPr>
            <a:normAutofit fontScale="90000"/>
          </a:bodyPr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72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POVOLÁNÍ</a:t>
            </a:r>
            <a:endParaRPr lang="cs-CZ" sz="7200" b="0" i="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80607" y="2906486"/>
            <a:ext cx="8534400" cy="581296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6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KUCHAŘ</a:t>
            </a:r>
            <a:endParaRPr lang="cs-CZ" sz="6600" u="sng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1027" name="Picture 3" descr="C:\Documents and Settings\Rodina\Local Settings\Temporary Internet Files\Content.IE5\QUSU5LPT\MC90036090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3275" y="2060850"/>
            <a:ext cx="5343525" cy="295406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6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Najdi kuchaře</a:t>
            </a:r>
            <a:endParaRPr lang="cs-CZ" sz="6600" u="sng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1027" name="Picture 3" descr="C:\Documents and Settings\Rodina\Local Settings\Temporary Internet Files\Content.IE5\QUSU5LPT\MC90036090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71797" y="1434901"/>
            <a:ext cx="3552395" cy="2822773"/>
          </a:xfrm>
          <a:prstGeom prst="rect">
            <a:avLst/>
          </a:prstGeom>
          <a:noFill/>
        </p:spPr>
      </p:pic>
      <p:pic>
        <p:nvPicPr>
          <p:cNvPr id="2050" name="Picture 2" descr="C:\Documents and Settings\Rodina\Local Settings\Temporary Internet Files\Content.IE5\18XU97X1\MC9003340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58200" y="3957638"/>
            <a:ext cx="2300288" cy="2423690"/>
          </a:xfrm>
          <a:prstGeom prst="rect">
            <a:avLst/>
          </a:prstGeom>
          <a:noFill/>
        </p:spPr>
      </p:pic>
      <p:pic>
        <p:nvPicPr>
          <p:cNvPr id="2051" name="Picture 3" descr="C:\Documents and Settings\Rodina\Local Settings\Temporary Internet Files\Content.IE5\QUSU5LPT\MC90035901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9406" y="3645025"/>
            <a:ext cx="2752458" cy="1955604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u="sng" dirty="0" smtClean="0"/>
              <a:t>S čím pracuje kuchař ?</a:t>
            </a:r>
            <a:endParaRPr lang="cs-CZ" sz="4000" u="sng" dirty="0"/>
          </a:p>
        </p:txBody>
      </p:sp>
      <p:pic>
        <p:nvPicPr>
          <p:cNvPr id="3" name="Picture 3" descr="C:\Documents and Settings\Rodina\Local Settings\Temporary Internet Files\Content.IE5\QUSU5LPT\MC90036090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2900" y="2060849"/>
            <a:ext cx="4120920" cy="3133220"/>
          </a:xfrm>
          <a:prstGeom prst="rect">
            <a:avLst/>
          </a:prstGeom>
          <a:noFill/>
        </p:spPr>
      </p:pic>
      <p:pic>
        <p:nvPicPr>
          <p:cNvPr id="3074" name="Picture 2" descr="C:\Documents and Settings\Rodina\Local Settings\Temporary Internet Files\Content.IE5\18XU97X1\MC9002373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28567" y="1673005"/>
            <a:ext cx="3072341" cy="1699370"/>
          </a:xfrm>
          <a:prstGeom prst="rect">
            <a:avLst/>
          </a:prstGeom>
          <a:noFill/>
        </p:spPr>
      </p:pic>
      <p:pic>
        <p:nvPicPr>
          <p:cNvPr id="3076" name="Picture 4" descr="C:\Documents and Settings\Rodina\Local Settings\Temporary Internet Files\Content.IE5\Z1L439H2\MC900441283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4047" y="2995215"/>
            <a:ext cx="2688299" cy="2016224"/>
          </a:xfrm>
          <a:prstGeom prst="rect">
            <a:avLst/>
          </a:prstGeom>
          <a:noFill/>
        </p:spPr>
      </p:pic>
      <p:pic>
        <p:nvPicPr>
          <p:cNvPr id="3078" name="Picture 6" descr="C:\Documents and Settings\Rodina\Local Settings\Temporary Internet Files\Content.IE5\QUSU5LPT\MC90019583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94240" y="3108945"/>
            <a:ext cx="3456384" cy="1944216"/>
          </a:xfrm>
          <a:prstGeom prst="rect">
            <a:avLst/>
          </a:prstGeom>
          <a:noFill/>
        </p:spPr>
      </p:pic>
      <p:sp>
        <p:nvSpPr>
          <p:cNvPr id="9" name="Šipka doprava 8"/>
          <p:cNvSpPr/>
          <p:nvPr/>
        </p:nvSpPr>
        <p:spPr>
          <a:xfrm>
            <a:off x="4819286" y="2142555"/>
            <a:ext cx="960107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4765014" y="4132485"/>
            <a:ext cx="1112523" cy="484632"/>
          </a:xfrm>
          <a:prstGeom prst="rightArrow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u="sng" dirty="0" smtClean="0"/>
              <a:t>Co je na obrázku ?</a:t>
            </a:r>
            <a:endParaRPr lang="cs-CZ" sz="4000" u="sng" dirty="0"/>
          </a:p>
        </p:txBody>
      </p:sp>
      <p:pic>
        <p:nvPicPr>
          <p:cNvPr id="4099" name="Picture 3" descr="C:\Documents and Settings\Rodina\Local Settings\Temporary Internet Files\Content.IE5\QUSU5LPT\MC90019927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79510" y="1916832"/>
            <a:ext cx="7950973" cy="446449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089157" y="1614512"/>
            <a:ext cx="3264363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103445" y="4437112"/>
            <a:ext cx="3264363" cy="24208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632171" y="1628230"/>
            <a:ext cx="3264363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353521" y="1643087"/>
            <a:ext cx="3326837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632171" y="4365104"/>
            <a:ext cx="3264363" cy="249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367808" y="4437112"/>
            <a:ext cx="3264363" cy="24208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 kuchaři :</a:t>
            </a:r>
            <a:endParaRPr lang="cs-CZ" dirty="0"/>
          </a:p>
        </p:txBody>
      </p:sp>
      <p:pic>
        <p:nvPicPr>
          <p:cNvPr id="3" name="Picture 3" descr="C:\Documents and Settings\Rodina\Local Settings\Temporary Internet Files\Content.IE5\QUSU5LPT\MC900360908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14860" y="985838"/>
            <a:ext cx="5381408" cy="395763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</a:t>
            </a:r>
            <a:r>
              <a:rPr lang="cs-CZ" dirty="0" smtClean="0"/>
              <a:t> </a:t>
            </a:r>
            <a:r>
              <a:rPr lang="cs-CZ" dirty="0"/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Dítě a jeho svět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Poznatky, sociální informovanost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Integrovaný blok: Co děláme celý den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Povolání - kuchař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 vědět, že každé povolání je      důležité.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Pomůcky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Připojení k internetu – odkaz.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Obrázky k tématu.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274638"/>
            <a:ext cx="109728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42356" y="1146880"/>
            <a:ext cx="10781608" cy="4103993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/>
              <a:t>1. Děti pracují společně s vyučujícím podle pokynů.</a:t>
            </a:r>
          </a:p>
          <a:p>
            <a:r>
              <a:rPr lang="cs-CZ" dirty="0" smtClean="0"/>
              <a:t>2. Odkrytí obrázku, </a:t>
            </a:r>
            <a:r>
              <a:rPr lang="cs-CZ" dirty="0" smtClean="0"/>
              <a:t>hádají, </a:t>
            </a:r>
            <a:r>
              <a:rPr lang="cs-CZ" dirty="0" smtClean="0"/>
              <a:t>co je na obr.</a:t>
            </a:r>
          </a:p>
          <a:p>
            <a:r>
              <a:rPr lang="cs-CZ" dirty="0" smtClean="0"/>
              <a:t>3. Obr. 6 – kliknutím na obrázek se spustí video.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58983" y="2024473"/>
            <a:ext cx="9769481" cy="14875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Kliparty - office.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microsoft.com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2712823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0</TotalTime>
  <Words>201</Words>
  <Application>Microsoft Office PowerPoint</Application>
  <PresentationFormat>Vlastní</PresentationFormat>
  <Paragraphs>45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POVOLÁNÍ</vt:lpstr>
      <vt:lpstr>KUCHAŘ</vt:lpstr>
      <vt:lpstr>Najdi kuchaře</vt:lpstr>
      <vt:lpstr>S čím pracuje kuchař ?</vt:lpstr>
      <vt:lpstr>Co je na obrázku ?</vt:lpstr>
      <vt:lpstr>Malí kuchaři :</vt:lpstr>
      <vt:lpstr>Téma pro polytechnickou výchovu</vt:lpstr>
      <vt:lpstr>Pomůcky</vt:lpstr>
      <vt:lpstr>Metodický postup </vt:lpstr>
      <vt:lpstr>Použité zdroje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2014-12-08T10:37:19Z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