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6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8EF00E-BE2F-4086-916B-614B285D4DA0}" type="datetimeFigureOut">
              <a:rPr lang="cs-CZ" smtClean="0"/>
              <a:t>14. 12. 2014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1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9.jpeg"/><Relationship Id="rId4" Type="http://schemas.openxmlformats.org/officeDocument/2006/relationships/image" Target="../media/image7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1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9.jpeg"/><Relationship Id="rId4" Type="http://schemas.openxmlformats.org/officeDocument/2006/relationships/image" Target="../media/image7.jpeg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34628159"/>
              </p:ext>
            </p:extLst>
          </p:nvPr>
        </p:nvGraphicFramePr>
        <p:xfrm>
          <a:off x="1616075" y="212725"/>
          <a:ext cx="5775325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kument" r:id="rId3" imgW="5957635" imgH="6441702" progId="Word.Document.12">
                  <p:embed/>
                </p:oleObj>
              </mc:Choice>
              <mc:Fallback>
                <p:oleObj name="Dokument" r:id="rId3" imgW="5957635" imgH="644170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775325" cy="6264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3156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ana.koudelkova\AppData\Local\Microsoft\Windows\INetCache\IE\PC1763D9\MP9004483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750"/>
            <a:ext cx="8923920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4224863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Winter</a:t>
            </a:r>
            <a:endParaRPr lang="cs-CZ" sz="6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957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53769" y="272991"/>
            <a:ext cx="5563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Přiřaď správný název k obrázku: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9867" y="938929"/>
            <a:ext cx="2069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</p:txBody>
      </p:sp>
      <p:pic>
        <p:nvPicPr>
          <p:cNvPr id="3083" name="Picture 11" descr="C:\Users\jana.koudelkova\AppData\Local\Microsoft\Windows\INetCache\IE\PC1763D9\MP900406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35" y="5237172"/>
            <a:ext cx="2020322" cy="134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ana.koudelkova\AppData\Local\Microsoft\Windows\INetCache\IE\PC1763D9\MP9004252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3" y="1232960"/>
            <a:ext cx="1154037" cy="1152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jana.koudelkova\AppData\Local\Microsoft\Windows\INetCache\IE\PC1763D9\MP9004252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770" y="2526598"/>
            <a:ext cx="1767066" cy="117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jana.koudelkova\AppData\Local\Microsoft\Windows\INetCache\IE\PC1763D9\MP9004221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36" y="2742543"/>
            <a:ext cx="1689020" cy="1124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jana.koudelkova\AppData\Local\Microsoft\Windows\INetCache\IE\KYM3XMTS\MP9004229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969" y="3933055"/>
            <a:ext cx="1889600" cy="124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jana.koudelkova\AppData\Local\Microsoft\Windows\INetCache\IE\KYM3XMTS\MP9004002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3" y="4017090"/>
            <a:ext cx="1619672" cy="107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86317" y="1232395"/>
            <a:ext cx="1703864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nowman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snowlake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err="1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now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snowboarding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skiing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icicle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err="1">
                <a:solidFill>
                  <a:schemeClr val="tx2">
                    <a:lumMod val="50000"/>
                  </a:schemeClr>
                </a:solidFill>
              </a:rPr>
              <a:t>i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ce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skating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103" name="Picture 7" descr="C:\Users\jana.koudelkova\AppData\Local\Microsoft\Windows\INetCache\IE\KYM3XMTS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030" y="1232395"/>
            <a:ext cx="1378545" cy="115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jana.koudelkova\AppData\Local\Microsoft\Windows\INetCache\IE\WFN2HAIV\MP90043372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431" y="5436008"/>
            <a:ext cx="2024675" cy="1307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531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8059" y="263247"/>
            <a:ext cx="66957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Přiřaď správný název k obrázku: </a:t>
            </a:r>
            <a:r>
              <a:rPr lang="cs-CZ" sz="3200" b="1" i="1" dirty="0" smtClean="0">
                <a:solidFill>
                  <a:srgbClr val="7030A0"/>
                </a:solidFill>
              </a:rPr>
              <a:t>řešení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969399"/>
            <a:ext cx="2069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</p:txBody>
      </p:sp>
      <p:pic>
        <p:nvPicPr>
          <p:cNvPr id="5" name="Picture 11" descr="C:\Users\jana.koudelkova\AppData\Local\Microsoft\Windows\INetCache\IE\PC1763D9\MP900406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35" y="5237172"/>
            <a:ext cx="2020322" cy="134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3" descr="C:\Users\jana.koudelkova\AppData\Local\Microsoft\Windows\INetCache\IE\PC1763D9\MP9004252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3" y="1232960"/>
            <a:ext cx="1154037" cy="1152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5" descr="C:\Users\jana.koudelkova\AppData\Local\Microsoft\Windows\INetCache\IE\PC1763D9\MP9004252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770" y="2526598"/>
            <a:ext cx="1767066" cy="117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7" descr="C:\Users\jana.koudelkova\AppData\Local\Microsoft\Windows\INetCache\IE\PC1763D9\MP9004221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36" y="2742543"/>
            <a:ext cx="1689020" cy="1124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9" descr="C:\Users\jana.koudelkova\AppData\Local\Microsoft\Windows\INetCache\IE\KYM3XMTS\MP9004229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969" y="3933055"/>
            <a:ext cx="1889600" cy="124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5" descr="C:\Users\jana.koudelkova\AppData\Local\Microsoft\Windows\INetCache\IE\KYM3XMTS\MP9004002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3" y="4017090"/>
            <a:ext cx="1619672" cy="107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635896" y="1570271"/>
            <a:ext cx="20245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snowman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snowlake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snow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snowboarding</a:t>
            </a: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skiing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icicle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ice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skating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2123728" y="1809415"/>
            <a:ext cx="1512168" cy="13059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559040" y="1988840"/>
            <a:ext cx="2076856" cy="3908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411121" y="2924944"/>
            <a:ext cx="2393127" cy="190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7" descr="C:\Users\jana.koudelkova\AppData\Local\Microsoft\Windows\INetCache\IE\KYM3XMTS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030" y="1232395"/>
            <a:ext cx="1378545" cy="115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se šipkou 20"/>
          <p:cNvCxnSpPr/>
          <p:nvPr/>
        </p:nvCxnSpPr>
        <p:spPr>
          <a:xfrm flipH="1">
            <a:off x="2123728" y="3501008"/>
            <a:ext cx="151216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411121" y="4017090"/>
            <a:ext cx="2465135" cy="4200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2360598" y="4594881"/>
            <a:ext cx="1038428" cy="1260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13" descr="C:\Users\jana.koudelkova\AppData\Local\Microsoft\Windows\INetCache\IE\WFN2HAIV\MP90043372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431" y="5436008"/>
            <a:ext cx="2024675" cy="1307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" name="Přímá spojnice se šipkou 29"/>
          <p:cNvCxnSpPr/>
          <p:nvPr/>
        </p:nvCxnSpPr>
        <p:spPr>
          <a:xfrm>
            <a:off x="4310564" y="5096450"/>
            <a:ext cx="2493684" cy="8138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648178" y="2169728"/>
            <a:ext cx="2373791" cy="34915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5103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jana.koudelkova\AppData\Local\Microsoft\Windows\INetCache\IE\PC1763D9\MP900406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3" y="5301208"/>
            <a:ext cx="1538561" cy="102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jana.koudelkova\AppData\Local\Microsoft\Windows\INetCache\IE\PC1763D9\MP9004252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3" y="1231651"/>
            <a:ext cx="1155347" cy="1154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7" descr="C:\Users\jana.koudelkova\AppData\Local\Microsoft\Windows\INetCache\IE\PC1763D9\MP9004221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28" y="2526598"/>
            <a:ext cx="1721679" cy="114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5" descr="C:\Users\jana.koudelkova\AppData\Local\Microsoft\Windows\INetCache\IE\KYM3XMTS\MP9004002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28" y="3933055"/>
            <a:ext cx="1638110" cy="10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5" descr="C:\Users\jana.koudelkova\AppData\Local\Microsoft\Windows\INetCache\IE\PC1763D9\MP90042526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561" y="2700175"/>
            <a:ext cx="1440160" cy="95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9" descr="C:\Users\jana.koudelkova\AppData\Local\Microsoft\Windows\INetCache\IE\KYM3XMTS\MP9004229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561" y="3962889"/>
            <a:ext cx="1624785" cy="107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jana.koudelkova\AppData\Local\Microsoft\Windows\INetCache\IE\KYM3XMTS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43430"/>
            <a:ext cx="1112255" cy="93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INetCache\IE\WFN2HAIV\MP90043372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230" y="5361081"/>
            <a:ext cx="1548199" cy="999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043113" y="404664"/>
            <a:ext cx="41953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Napiš anglický název k obrázku: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1556792"/>
            <a:ext cx="231986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 smtClean="0"/>
              <a:t>…………………….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……………………..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………………………</a:t>
            </a:r>
            <a:endParaRPr lang="cs-CZ" b="1" dirty="0"/>
          </a:p>
          <a:p>
            <a:endParaRPr lang="cs-CZ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6266739" y="1707668"/>
            <a:ext cx="22322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.................................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92125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jana.koudelkova\AppData\Local\Microsoft\Windows\INetCache\IE\PC1763D9\MP900406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3" y="5301208"/>
            <a:ext cx="1538561" cy="102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jana.koudelkova\AppData\Local\Microsoft\Windows\INetCache\IE\PC1763D9\MP9004252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3" y="1231651"/>
            <a:ext cx="1155347" cy="1154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7" descr="C:\Users\jana.koudelkova\AppData\Local\Microsoft\Windows\INetCache\IE\PC1763D9\MP9004221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28" y="2526598"/>
            <a:ext cx="1721679" cy="114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5" descr="C:\Users\jana.koudelkova\AppData\Local\Microsoft\Windows\INetCache\IE\KYM3XMTS\MP9004002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28" y="3933055"/>
            <a:ext cx="1638110" cy="10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5" descr="C:\Users\jana.koudelkova\AppData\Local\Microsoft\Windows\INetCache\IE\PC1763D9\MP90042526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561" y="2700175"/>
            <a:ext cx="1440160" cy="95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9" descr="C:\Users\jana.koudelkova\AppData\Local\Microsoft\Windows\INetCache\IE\KYM3XMTS\MP9004229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561" y="3962889"/>
            <a:ext cx="1624785" cy="107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jana.koudelkova\AppData\Local\Microsoft\Windows\INetCache\IE\KYM3XMTS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43430"/>
            <a:ext cx="1112255" cy="93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INetCache\IE\WFN2HAIV\MP90043372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230" y="5361081"/>
            <a:ext cx="1548199" cy="999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043113" y="404664"/>
            <a:ext cx="51969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Napiš anglický název k obrázku</a:t>
            </a:r>
            <a:r>
              <a:rPr lang="cs-CZ" sz="2400" b="1" dirty="0" smtClean="0">
                <a:solidFill>
                  <a:srgbClr val="7030A0"/>
                </a:solidFill>
              </a:rPr>
              <a:t>: </a:t>
            </a:r>
            <a:r>
              <a:rPr lang="cs-CZ" sz="2400" b="1" i="1" dirty="0" smtClean="0">
                <a:solidFill>
                  <a:srgbClr val="7030A0"/>
                </a:solidFill>
              </a:rPr>
              <a:t>řešení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1556792"/>
            <a:ext cx="2044149" cy="97872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snowlake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snowman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nowboarding</a:t>
            </a: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icicle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 smtClean="0"/>
              <a:t>…………………………….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…………………………….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…………………………….</a:t>
            </a:r>
            <a:endParaRPr lang="cs-CZ" b="1" dirty="0"/>
          </a:p>
          <a:p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6266739" y="1707668"/>
            <a:ext cx="223224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skating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snow</a:t>
            </a:r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 smtClean="0"/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kiing</a:t>
            </a:r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ice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92542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9657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282</TotalTime>
  <Words>87</Words>
  <Application>Microsoft Office PowerPoint</Application>
  <PresentationFormat>Předvádění na obrazovce (4:3)</PresentationFormat>
  <Paragraphs>124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Exekutivní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20</cp:revision>
  <dcterms:created xsi:type="dcterms:W3CDTF">2014-04-23T17:57:35Z</dcterms:created>
  <dcterms:modified xsi:type="dcterms:W3CDTF">2014-12-14T13:46:09Z</dcterms:modified>
</cp:coreProperties>
</file>