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9" r:id="rId2"/>
    <p:sldId id="261" r:id="rId3"/>
    <p:sldId id="268" r:id="rId4"/>
    <p:sldId id="270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7472B5-0BB6-4B10-8260-9E7EA8586131}" type="datetimeFigureOut">
              <a:rPr lang="cs-CZ" smtClean="0"/>
              <a:t>31.12.2014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B32287-196E-4EC6-AF04-FDD11B722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397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610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51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329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386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1566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466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855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079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447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158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233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034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7612617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Moudrost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3_17_ČJ_Moudrost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27.12.2014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si procvičují porozumění textu.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3988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Přečti si slova písně a pak si ji zazpívej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772816"/>
            <a:ext cx="4038600" cy="4309939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1. Moudrost i, Pane, dávej,</a:t>
            </a:r>
          </a:p>
          <a:p>
            <a:pPr marL="0" indent="0">
              <a:buNone/>
            </a:pPr>
            <a:r>
              <a:rPr lang="cs-CZ" sz="2400" dirty="0"/>
              <a:t>a</a:t>
            </a:r>
            <a:r>
              <a:rPr lang="cs-CZ" sz="2400" dirty="0" smtClean="0"/>
              <a:t>bych po tvé cestě chodil,</a:t>
            </a:r>
          </a:p>
          <a:p>
            <a:pPr marL="0" indent="0">
              <a:buNone/>
            </a:pPr>
            <a:r>
              <a:rPr lang="cs-CZ" sz="2400" dirty="0"/>
              <a:t>m</a:t>
            </a:r>
            <a:r>
              <a:rPr lang="cs-CZ" sz="2400" dirty="0" smtClean="0"/>
              <a:t>oudrost mi, Pane, dávej,</a:t>
            </a:r>
          </a:p>
          <a:p>
            <a:pPr marL="0" indent="0">
              <a:buNone/>
            </a:pPr>
            <a:r>
              <a:rPr lang="cs-CZ" sz="2400" dirty="0"/>
              <a:t>a</a:t>
            </a:r>
            <a:r>
              <a:rPr lang="cs-CZ" sz="2400" dirty="0" smtClean="0"/>
              <a:t>ť ve tmě nebloudím.</a:t>
            </a:r>
          </a:p>
          <a:p>
            <a:pPr marL="0" indent="0">
              <a:buNone/>
            </a:pPr>
            <a:r>
              <a:rPr lang="cs-CZ" sz="2400" dirty="0" smtClean="0"/>
              <a:t>Moudrost mi dávej,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ám ji nemám,</a:t>
            </a:r>
          </a:p>
          <a:p>
            <a:pPr marL="0" indent="0">
              <a:buNone/>
            </a:pPr>
            <a:r>
              <a:rPr lang="cs-CZ" sz="2400" dirty="0" smtClean="0"/>
              <a:t>moudrost mi dávej, </a:t>
            </a:r>
          </a:p>
          <a:p>
            <a:pPr marL="0" indent="0">
              <a:buNone/>
            </a:pPr>
            <a:r>
              <a:rPr lang="cs-CZ" sz="2400" dirty="0"/>
              <a:t>a</a:t>
            </a:r>
            <a:r>
              <a:rPr lang="cs-CZ" sz="2400" dirty="0" smtClean="0"/>
              <a:t>ť tě hledám,</a:t>
            </a:r>
          </a:p>
          <a:p>
            <a:pPr marL="0" indent="0">
              <a:buNone/>
            </a:pPr>
            <a:r>
              <a:rPr lang="cs-CZ" sz="2400" dirty="0"/>
              <a:t>m</a:t>
            </a:r>
            <a:r>
              <a:rPr lang="cs-CZ" sz="2400" dirty="0" smtClean="0"/>
              <a:t>oudrost, mi, Pane, dávej,</a:t>
            </a:r>
          </a:p>
          <a:p>
            <a:pPr marL="0" indent="0">
              <a:buNone/>
            </a:pPr>
            <a:r>
              <a:rPr lang="cs-CZ" sz="2400" dirty="0"/>
              <a:t>a</a:t>
            </a:r>
            <a:r>
              <a:rPr lang="cs-CZ" sz="2400" dirty="0" smtClean="0"/>
              <a:t>ť ve tmě nebloudím.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2816"/>
            <a:ext cx="4038600" cy="4353347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2. Víru mi, Pane, dávej…..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3. Lásku mi, Pane, dávej ….</a:t>
            </a:r>
          </a:p>
        </p:txBody>
      </p:sp>
      <p:pic>
        <p:nvPicPr>
          <p:cNvPr id="1044" name="Picture 20" descr="C:\Users\Dana\AppData\Local\Microsoft\Windows\Temporary Internet Files\Content.IE5\YK4E5TMH\DSC0037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933056"/>
            <a:ext cx="3168352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15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143000"/>
          </a:xfrm>
        </p:spPr>
        <p:txBody>
          <a:bodyPr/>
          <a:lstStyle/>
          <a:p>
            <a:r>
              <a:rPr lang="cs-CZ" dirty="0" smtClean="0"/>
              <a:t>Vyber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785395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sz="2000" dirty="0" smtClean="0"/>
              <a:t>Moudrost mi dávej,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příteli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Pane</a:t>
            </a:r>
          </a:p>
          <a:p>
            <a:pPr marL="457200" indent="-457200">
              <a:buAutoNum type="alphaLcParenR"/>
            </a:pPr>
            <a:r>
              <a:rPr lang="cs-CZ" sz="2000" dirty="0"/>
              <a:t>u</a:t>
            </a:r>
            <a:r>
              <a:rPr lang="cs-CZ" sz="2000" dirty="0" smtClean="0"/>
              <a:t>čiteli</a:t>
            </a:r>
          </a:p>
          <a:p>
            <a:pPr marL="0" indent="0">
              <a:buNone/>
            </a:pPr>
            <a:r>
              <a:rPr lang="cs-CZ" sz="2000" dirty="0" smtClean="0"/>
              <a:t>2. Abych chodil po cestě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tvé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rovné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pěkné</a:t>
            </a:r>
          </a:p>
          <a:p>
            <a:pPr marL="0" indent="0">
              <a:buNone/>
            </a:pPr>
            <a:r>
              <a:rPr lang="cs-CZ" sz="2000" dirty="0" smtClean="0"/>
              <a:t>3. Ať nebloudím</a:t>
            </a:r>
          </a:p>
          <a:p>
            <a:pPr marL="457200" indent="-457200">
              <a:buAutoNum type="alphaLcParenR"/>
            </a:pPr>
            <a:r>
              <a:rPr lang="cs-CZ" sz="2000" dirty="0"/>
              <a:t>v</a:t>
            </a:r>
            <a:r>
              <a:rPr lang="cs-CZ" sz="2000" dirty="0" smtClean="0"/>
              <a:t> noci</a:t>
            </a:r>
          </a:p>
          <a:p>
            <a:pPr marL="457200" indent="-457200">
              <a:buAutoNum type="alphaLcParenR"/>
            </a:pPr>
            <a:r>
              <a:rPr lang="cs-CZ" sz="2000" dirty="0"/>
              <a:t>v</a:t>
            </a:r>
            <a:r>
              <a:rPr lang="cs-CZ" sz="2000" dirty="0" smtClean="0"/>
              <a:t>e tmě</a:t>
            </a:r>
          </a:p>
          <a:p>
            <a:pPr marL="457200" indent="-457200">
              <a:buAutoNum type="alphaLcParenR"/>
            </a:pPr>
            <a:r>
              <a:rPr lang="cs-CZ" sz="2000" dirty="0"/>
              <a:t>v</a:t>
            </a:r>
            <a:r>
              <a:rPr lang="cs-CZ" sz="2000" dirty="0" smtClean="0"/>
              <a:t> labyrintu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340768"/>
            <a:ext cx="4038600" cy="4752528"/>
          </a:xfrm>
        </p:spPr>
        <p:txBody>
          <a:bodyPr/>
          <a:lstStyle/>
          <a:p>
            <a:r>
              <a:rPr lang="cs-CZ" sz="2000" dirty="0" smtClean="0"/>
              <a:t>1b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2c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3b</a:t>
            </a:r>
            <a:endParaRPr lang="cs-CZ" sz="2000" dirty="0"/>
          </a:p>
        </p:txBody>
      </p:sp>
      <p:pic>
        <p:nvPicPr>
          <p:cNvPr id="2069" name="Picture 21" descr="C:\Users\Dana\AppData\Local\Microsoft\Windows\Temporary Internet Files\Content.IE5\YK4E5TMH\Soyuz_TMA-19_undockin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330231"/>
            <a:ext cx="3024336" cy="2013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833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Pokračuj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713387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4. Moudrost sám</a:t>
            </a:r>
          </a:p>
          <a:p>
            <a:pPr marL="457200" indent="-457200">
              <a:buAutoNum type="alphaLcParenR"/>
            </a:pPr>
            <a:r>
              <a:rPr lang="cs-CZ" sz="2000" dirty="0"/>
              <a:t>m</a:t>
            </a:r>
            <a:r>
              <a:rPr lang="cs-CZ" sz="2000" dirty="0" smtClean="0"/>
              <a:t>ám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nemám</a:t>
            </a:r>
          </a:p>
          <a:p>
            <a:pPr marL="457200" indent="-457200">
              <a:buAutoNum type="alphaLcParenR"/>
            </a:pPr>
            <a:r>
              <a:rPr lang="cs-CZ" sz="2000" dirty="0"/>
              <a:t>p</a:t>
            </a:r>
            <a:r>
              <a:rPr lang="cs-CZ" sz="2000" dirty="0" smtClean="0"/>
              <a:t>oznám</a:t>
            </a:r>
          </a:p>
          <a:p>
            <a:pPr marL="0" indent="0">
              <a:buNone/>
            </a:pPr>
            <a:r>
              <a:rPr lang="cs-CZ" sz="2000" dirty="0" smtClean="0"/>
              <a:t>5. Moudrost potřebuji, abych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hledal Ježíše</a:t>
            </a:r>
          </a:p>
          <a:p>
            <a:pPr marL="457200" indent="-457200">
              <a:buAutoNum type="alphaLcParenR"/>
            </a:pPr>
            <a:r>
              <a:rPr lang="cs-CZ" sz="2000" dirty="0"/>
              <a:t>h</a:t>
            </a:r>
            <a:r>
              <a:rPr lang="cs-CZ" sz="2000" dirty="0" smtClean="0"/>
              <a:t>ledal bohatství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hledal slávu </a:t>
            </a:r>
          </a:p>
          <a:p>
            <a:pPr marL="0" indent="0">
              <a:buNone/>
            </a:pPr>
            <a:r>
              <a:rPr lang="cs-CZ" sz="2000" dirty="0" smtClean="0"/>
              <a:t>6. Bloudit nechci</a:t>
            </a:r>
          </a:p>
          <a:p>
            <a:pPr marL="457200" indent="-457200">
              <a:buAutoNum type="alphaLcParenR"/>
            </a:pPr>
            <a:r>
              <a:rPr lang="cs-CZ" sz="2000" dirty="0"/>
              <a:t>v</a:t>
            </a:r>
            <a:r>
              <a:rPr lang="cs-CZ" sz="2000" dirty="0" smtClean="0"/>
              <a:t>e světě</a:t>
            </a:r>
          </a:p>
          <a:p>
            <a:pPr marL="457200" indent="-457200">
              <a:buAutoNum type="alphaLcParenR"/>
            </a:pPr>
            <a:r>
              <a:rPr lang="cs-CZ" sz="2000" dirty="0"/>
              <a:t>v</a:t>
            </a:r>
            <a:r>
              <a:rPr lang="cs-CZ" sz="2000" dirty="0" smtClean="0"/>
              <a:t>e tmě</a:t>
            </a:r>
          </a:p>
          <a:p>
            <a:pPr marL="457200" indent="-457200">
              <a:buAutoNum type="alphaLcParenR"/>
            </a:pPr>
            <a:r>
              <a:rPr lang="cs-CZ" sz="2000" dirty="0" smtClean="0"/>
              <a:t>v cizině</a:t>
            </a:r>
          </a:p>
          <a:p>
            <a:pPr marL="0" indent="0">
              <a:buNone/>
            </a:pPr>
            <a:endParaRPr lang="cs-CZ" sz="2000" dirty="0" smtClean="0"/>
          </a:p>
          <a:p>
            <a:pPr marL="457200" indent="-457200">
              <a:buAutoNum type="alphaLcParenR"/>
            </a:pP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4785395"/>
          </a:xfrm>
        </p:spPr>
        <p:txBody>
          <a:bodyPr/>
          <a:lstStyle/>
          <a:p>
            <a:r>
              <a:rPr lang="cs-CZ" sz="2000" dirty="0" smtClean="0"/>
              <a:t>4b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5a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6b</a:t>
            </a:r>
            <a:endParaRPr lang="cs-CZ" sz="2000" dirty="0"/>
          </a:p>
        </p:txBody>
      </p:sp>
      <p:pic>
        <p:nvPicPr>
          <p:cNvPr id="5129" name="Picture 9" descr="C:\Users\Dana\AppData\Local\Microsoft\Windows\Temporary Internet Files\Content.IE5\S4K6V8VH\1701-1252700996xOIk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916832"/>
            <a:ext cx="2295822" cy="342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3716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klipart Microsoft Office </a:t>
            </a:r>
            <a:endParaRPr lang="cs-CZ" dirty="0" smtClean="0"/>
          </a:p>
          <a:p>
            <a:r>
              <a:rPr lang="cs-CZ" dirty="0" smtClean="0"/>
              <a:t>Autor</a:t>
            </a:r>
            <a:r>
              <a:rPr lang="cs-CZ" dirty="0" smtClean="0"/>
              <a:t>: CHLOUBA</a:t>
            </a:r>
            <a:r>
              <a:rPr lang="cs-CZ" dirty="0"/>
              <a:t>], [redakce Petr.</a:t>
            </a:r>
            <a:r>
              <a:rPr lang="cs-CZ" i="1" dirty="0"/>
              <a:t> Zpíváme si písničku: Zůstávej s námi</a:t>
            </a:r>
            <a:r>
              <a:rPr lang="cs-CZ" dirty="0"/>
              <a:t>. 1. vyd. Praha: Rosa, 1998. </a:t>
            </a:r>
            <a:r>
              <a:rPr lang="cs-CZ"/>
              <a:t>ISBN </a:t>
            </a:r>
            <a:r>
              <a:rPr lang="cs-CZ" smtClean="0"/>
              <a:t>80-900-8508-3.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509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1164</TotalTime>
  <Words>268</Words>
  <Application>Microsoft Office PowerPoint</Application>
  <PresentationFormat>Předvádění na obrazovce (4:3)</PresentationFormat>
  <Paragraphs>88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1_Motiv systému Office</vt:lpstr>
      <vt:lpstr>Prezentace aplikace PowerPoint</vt:lpstr>
      <vt:lpstr> Přečti si slova písně a pak si ji zazpívej</vt:lpstr>
      <vt:lpstr>Vyber správnou odpověď</vt:lpstr>
      <vt:lpstr>Pokračuj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Dana</cp:lastModifiedBy>
  <cp:revision>103</cp:revision>
  <dcterms:created xsi:type="dcterms:W3CDTF">2014-10-14T17:05:30Z</dcterms:created>
  <dcterms:modified xsi:type="dcterms:W3CDTF">2014-12-31T06:08:20Z</dcterms:modified>
</cp:coreProperties>
</file>