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8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090922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Pozvednu ruce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3_29_ČJ_Pozvednu ruce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porozumění textu.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1. /:Pozvednu ruce a zatleskám, ať uslyší mě Pán:/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R.: Vesele písničku zazpívám, že v nebi otce mám,</a:t>
            </a:r>
          </a:p>
          <a:p>
            <a:pPr marL="0" indent="0">
              <a:buNone/>
            </a:pPr>
            <a:r>
              <a:rPr lang="cs-CZ" sz="2600" dirty="0"/>
              <a:t>v</a:t>
            </a:r>
            <a:r>
              <a:rPr lang="cs-CZ" sz="2600" dirty="0" smtClean="0"/>
              <a:t>esele písničku zazpívám, </a:t>
            </a:r>
          </a:p>
          <a:p>
            <a:pPr marL="0" indent="0">
              <a:buNone/>
            </a:pPr>
            <a:r>
              <a:rPr lang="cs-CZ" sz="2600" dirty="0" smtClean="0"/>
              <a:t>Na světě nejsem sám.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2. /:Pozvednu nohy a vyskočím, ať uvidí mě Pán:/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3. /:Pozvednu hlas a pak zavolám, ať uslyší mě Pán:/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4. /:Rychle se dokola zatočím, ať uvidí mě Pán:/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5. /:Pozvednu zvonek a zacinkám, ať uslyší mě Pán:/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6. /:Pozvednu oči a uvidím, jak miluje mě Pán:/ </a:t>
            </a:r>
          </a:p>
        </p:txBody>
      </p:sp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 a předveď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1. </a:t>
            </a:r>
            <a:r>
              <a:rPr lang="cs-CZ" sz="2400" dirty="0" smtClean="0"/>
              <a:t>Pozvednu </a:t>
            </a:r>
            <a:r>
              <a:rPr lang="cs-CZ" sz="2400" dirty="0"/>
              <a:t>ruce </a:t>
            </a:r>
            <a:r>
              <a:rPr lang="cs-CZ" sz="2400" dirty="0" smtClean="0"/>
              <a:t>a uvidím, </a:t>
            </a:r>
            <a:r>
              <a:rPr lang="cs-CZ" sz="2400" dirty="0"/>
              <a:t>ať uslyší mě </a:t>
            </a:r>
            <a:r>
              <a:rPr lang="cs-CZ" sz="2400" dirty="0" smtClean="0"/>
              <a:t>Pán</a:t>
            </a:r>
            <a:r>
              <a:rPr lang="cs-CZ" sz="2400" dirty="0"/>
              <a:t>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2. </a:t>
            </a:r>
            <a:r>
              <a:rPr lang="cs-CZ" sz="2400" dirty="0" smtClean="0"/>
              <a:t>Pozvednu </a:t>
            </a:r>
            <a:r>
              <a:rPr lang="cs-CZ" sz="2400" dirty="0"/>
              <a:t>nohy a </a:t>
            </a:r>
            <a:r>
              <a:rPr lang="cs-CZ" sz="2400" dirty="0" smtClean="0"/>
              <a:t>zacinkám, </a:t>
            </a:r>
            <a:r>
              <a:rPr lang="cs-CZ" sz="2400" dirty="0"/>
              <a:t>ať uvidí mě </a:t>
            </a:r>
            <a:r>
              <a:rPr lang="cs-CZ" sz="2400" dirty="0" smtClean="0"/>
              <a:t>Pán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3. </a:t>
            </a:r>
            <a:r>
              <a:rPr lang="cs-CZ" sz="2400" dirty="0" smtClean="0"/>
              <a:t>Pozvednu </a:t>
            </a:r>
            <a:r>
              <a:rPr lang="cs-CZ" sz="2400" dirty="0"/>
              <a:t>hlas a </a:t>
            </a:r>
            <a:r>
              <a:rPr lang="cs-CZ" sz="2400" dirty="0" smtClean="0"/>
              <a:t>vyskočím, </a:t>
            </a:r>
            <a:r>
              <a:rPr lang="cs-CZ" sz="2400" dirty="0"/>
              <a:t>ať uslyší mě </a:t>
            </a:r>
            <a:r>
              <a:rPr lang="cs-CZ" sz="2400" dirty="0" smtClean="0"/>
              <a:t>Pán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4. </a:t>
            </a:r>
            <a:r>
              <a:rPr lang="cs-CZ" sz="2400" dirty="0" smtClean="0"/>
              <a:t>Rychle </a:t>
            </a:r>
            <a:r>
              <a:rPr lang="cs-CZ" sz="2400" dirty="0"/>
              <a:t>se </a:t>
            </a:r>
            <a:r>
              <a:rPr lang="cs-CZ" sz="2400" dirty="0" smtClean="0"/>
              <a:t>dokola zatleskám, </a:t>
            </a:r>
            <a:r>
              <a:rPr lang="cs-CZ" sz="2400" dirty="0"/>
              <a:t>ať uvidí mě </a:t>
            </a:r>
            <a:r>
              <a:rPr lang="cs-CZ" sz="2400" dirty="0" smtClean="0"/>
              <a:t>Pán.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5. </a:t>
            </a:r>
            <a:r>
              <a:rPr lang="cs-CZ" sz="2400" dirty="0" smtClean="0"/>
              <a:t>Pozvednu </a:t>
            </a:r>
            <a:r>
              <a:rPr lang="cs-CZ" sz="2400" dirty="0"/>
              <a:t>zvonek </a:t>
            </a:r>
            <a:r>
              <a:rPr lang="cs-CZ" sz="2400" dirty="0" smtClean="0"/>
              <a:t>a pak zavolám, </a:t>
            </a:r>
            <a:r>
              <a:rPr lang="cs-CZ" sz="2400" dirty="0"/>
              <a:t>ať uslyší mě </a:t>
            </a:r>
            <a:r>
              <a:rPr lang="cs-CZ" sz="2400" dirty="0" smtClean="0"/>
              <a:t>Pán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6. </a:t>
            </a:r>
            <a:r>
              <a:rPr lang="cs-CZ" sz="2400" dirty="0" smtClean="0"/>
              <a:t>Pozvednu </a:t>
            </a:r>
            <a:r>
              <a:rPr lang="cs-CZ" sz="2400" dirty="0"/>
              <a:t>oči </a:t>
            </a:r>
            <a:r>
              <a:rPr lang="cs-CZ" sz="2400" dirty="0" smtClean="0"/>
              <a:t>a zatočím, </a:t>
            </a:r>
            <a:r>
              <a:rPr lang="cs-CZ" sz="2400" dirty="0"/>
              <a:t>jak miluje mě </a:t>
            </a:r>
            <a:r>
              <a:rPr lang="cs-CZ" sz="2400" dirty="0" smtClean="0"/>
              <a:t>Pán. </a:t>
            </a:r>
            <a:endParaRPr lang="cs-CZ" sz="2400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038600" cy="4896544"/>
          </a:xfrm>
        </p:spPr>
        <p:txBody>
          <a:bodyPr/>
          <a:lstStyle/>
          <a:p>
            <a:r>
              <a:rPr lang="cs-CZ" sz="2400" dirty="0" smtClean="0"/>
              <a:t>zatleskám</a:t>
            </a:r>
          </a:p>
          <a:p>
            <a:endParaRPr lang="cs-CZ" sz="2400" dirty="0" smtClean="0"/>
          </a:p>
          <a:p>
            <a:r>
              <a:rPr lang="cs-CZ" sz="2400" dirty="0"/>
              <a:t>v</a:t>
            </a:r>
            <a:r>
              <a:rPr lang="cs-CZ" sz="2400" dirty="0" smtClean="0"/>
              <a:t>yskočím</a:t>
            </a:r>
          </a:p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ak zavolám</a:t>
            </a:r>
          </a:p>
          <a:p>
            <a:endParaRPr lang="cs-CZ" sz="2400" dirty="0" smtClean="0"/>
          </a:p>
          <a:p>
            <a:r>
              <a:rPr lang="cs-CZ" sz="2400" dirty="0"/>
              <a:t>z</a:t>
            </a:r>
            <a:r>
              <a:rPr lang="cs-CZ" sz="2400" dirty="0" smtClean="0"/>
              <a:t>atočím</a:t>
            </a:r>
          </a:p>
          <a:p>
            <a:endParaRPr lang="cs-CZ" sz="2400" dirty="0" smtClean="0"/>
          </a:p>
          <a:p>
            <a:r>
              <a:rPr lang="cs-CZ" sz="2400" dirty="0" smtClean="0"/>
              <a:t>zacinkám</a:t>
            </a:r>
          </a:p>
          <a:p>
            <a:endParaRPr lang="cs-CZ" sz="2400" dirty="0" smtClean="0"/>
          </a:p>
          <a:p>
            <a:r>
              <a:rPr lang="cs-CZ" sz="2400" dirty="0" smtClean="0"/>
              <a:t>uvidím</a:t>
            </a:r>
            <a:endParaRPr lang="cs-CZ" sz="2400" dirty="0"/>
          </a:p>
        </p:txBody>
      </p:sp>
      <p:pic>
        <p:nvPicPr>
          <p:cNvPr id="1026" name="Picture 2" descr="C:\Users\Dana\AppData\Local\Microsoft\Windows\Temporary Internet Files\Content.IE5\S4K6V8VH\BANJOJ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96752"/>
            <a:ext cx="130492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 zazpívám písničku?</a:t>
            </a:r>
          </a:p>
          <a:p>
            <a:pPr marL="514350" indent="-514350">
              <a:buAutoNum type="arabicPeriod"/>
            </a:pPr>
            <a:r>
              <a:rPr lang="cs-CZ" dirty="0" smtClean="0"/>
              <a:t>Kde mám Otce?</a:t>
            </a:r>
          </a:p>
          <a:p>
            <a:pPr marL="514350" indent="-514350">
              <a:buAutoNum type="arabicPeriod"/>
            </a:pPr>
            <a:r>
              <a:rPr lang="cs-CZ" dirty="0" smtClean="0"/>
              <a:t>Kdo je to Otec?</a:t>
            </a:r>
          </a:p>
          <a:p>
            <a:pPr marL="514350" indent="-514350">
              <a:buAutoNum type="arabicPeriod"/>
            </a:pPr>
            <a:r>
              <a:rPr lang="cs-CZ" dirty="0" smtClean="0"/>
              <a:t>Kde nejsem sám?</a:t>
            </a:r>
          </a:p>
          <a:p>
            <a:pPr marL="514350" indent="-514350">
              <a:buAutoNum type="arabicPeriod"/>
            </a:pPr>
            <a:r>
              <a:rPr lang="cs-CZ" dirty="0" smtClean="0"/>
              <a:t>Proč mohu vesele zpívat písničky?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Vesele zazpívám písničku.</a:t>
            </a:r>
          </a:p>
          <a:p>
            <a:pPr marL="0" indent="0">
              <a:buNone/>
            </a:pPr>
            <a:r>
              <a:rPr lang="cs-CZ" dirty="0" smtClean="0"/>
              <a:t>Otce mám v nebi.</a:t>
            </a:r>
          </a:p>
          <a:p>
            <a:pPr marL="0" indent="0">
              <a:buNone/>
            </a:pPr>
            <a:r>
              <a:rPr lang="cs-CZ" dirty="0" smtClean="0"/>
              <a:t>Je to Bůh, Hospodin, …</a:t>
            </a:r>
          </a:p>
          <a:p>
            <a:pPr marL="0" indent="0">
              <a:buNone/>
            </a:pPr>
            <a:r>
              <a:rPr lang="cs-CZ" dirty="0" smtClean="0"/>
              <a:t>Na světě </a:t>
            </a:r>
            <a:r>
              <a:rPr lang="cs-CZ" smtClean="0"/>
              <a:t>nejsem sám.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Mohu zpívat vesele, protože v nebi Otce mám, a proto, že na světě nejsem sám. </a:t>
            </a:r>
            <a:endParaRPr lang="cs-CZ" dirty="0"/>
          </a:p>
        </p:txBody>
      </p:sp>
      <p:pic>
        <p:nvPicPr>
          <p:cNvPr id="2051" name="Picture 3" descr="C:\Users\Dana\AppData\Local\Microsoft\Windows\Temporary Internet Files\Content.IE5\S4K6V8VH\fil_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25144"/>
            <a:ext cx="2592288" cy="183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</a:t>
            </a:r>
          </a:p>
          <a:p>
            <a:r>
              <a:rPr lang="cs-CZ" dirty="0" smtClean="0"/>
              <a:t>Autor: </a:t>
            </a:r>
            <a:r>
              <a:rPr lang="cs-CZ" dirty="0"/>
              <a:t>SVOBODOVÁ-BŘEZOVSKÁ, Jana a Petra KOUDELKOVÁ. </a:t>
            </a:r>
            <a:r>
              <a:rPr lang="cs-CZ" i="1" dirty="0"/>
              <a:t>Zpíváme si písničku 2: Chválíme Pána s dětmi</a:t>
            </a:r>
            <a:r>
              <a:rPr lang="cs-CZ" dirty="0"/>
              <a:t>. Praha: Rosa, 1996. </a:t>
            </a:r>
            <a:r>
              <a:rPr lang="cs-CZ"/>
              <a:t>ISBN 80-900850-3-2.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</TotalTime>
  <Words>361</Words>
  <Application>Microsoft Office PowerPoint</Application>
  <PresentationFormat>Předvádění na obrazovce (4:3)</PresentationFormat>
  <Paragraphs>72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Prezentace aplikace PowerPoint</vt:lpstr>
      <vt:lpstr> Přečti si slova písně a pak si ji zazpívej</vt:lpstr>
      <vt:lpstr>Oprav chyby a předveď</vt:lpstr>
      <vt:lpstr>Odpověz na otázky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53</cp:revision>
  <dcterms:created xsi:type="dcterms:W3CDTF">2014-10-14T17:05:30Z</dcterms:created>
  <dcterms:modified xsi:type="dcterms:W3CDTF">2014-12-31T06:23:25Z</dcterms:modified>
</cp:coreProperties>
</file>