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7"/>
  </p:notesMasterIdLst>
  <p:sldIdLst>
    <p:sldId id="259" r:id="rId2"/>
    <p:sldId id="261" r:id="rId3"/>
    <p:sldId id="262" r:id="rId4"/>
    <p:sldId id="263" r:id="rId5"/>
    <p:sldId id="267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7472B5-0BB6-4B10-8260-9E7EA8586131}" type="datetimeFigureOut">
              <a:rPr lang="cs-CZ" smtClean="0"/>
              <a:t>31.12.2014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3B32287-196E-4EC6-AF04-FDD11B722D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43978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>
              <a:defRPr/>
            </a:pPr>
            <a:fld id="{38293CDC-BF51-464B-B562-C35E9E8CF728}" type="slidenum">
              <a:rPr lang="cs-CZ" smtClean="0">
                <a:solidFill>
                  <a:prstClr val="black"/>
                </a:solidFill>
              </a:rPr>
              <a:pPr>
                <a:defRPr/>
              </a:pPr>
              <a:t>1</a:t>
            </a:fld>
            <a:endParaRPr lang="cs-CZ" smtClean="0">
              <a:solidFill>
                <a:prstClr val="black"/>
              </a:solidFill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1D05AD6-D492-4108-BA8B-41E6D9AADCB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3A725-3109-4EB0-876F-018B9228B5F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526105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5F8AB6-809D-4B47-89AB-BCD3D616832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034351-01AB-4358-83FB-D9D911F4819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5513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8305DA4-ABBD-4174-8F7D-4EAD7786D0F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EA5DF5-A1B4-474E-9FC3-B6BA59AD1DC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53290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7E2D4C-1DB3-4953-A438-F0B44E4F029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19FB49-6E93-464E-8DE2-425C71464EE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463860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5A35DC-DC48-4030-A8DE-203160302BB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94E70-1749-4926-9126-6A666DD164A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15664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DB56CE-B239-4FFD-9B76-35D573F2A39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F47CF0-C2BF-4538-A7C4-544DA098345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84669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F517612-3A09-43E6-AF55-C50A3F7AD4D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2BA625-EB00-454F-8B23-054C39ACF58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8785569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8EFB2B-666E-43D9-957D-66F36D63CDA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9642A1-9F24-4E3F-85AC-F1793851BEF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220795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70A72B-0986-41FD-AC40-F58D4B39E4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13F01E-A356-4C1E-83AE-580238EF1965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464475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8D2DBE-8F2B-430F-8815-95E167B3D55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4F7F79-25F5-4C24-A3AB-08ED5C6609B4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231588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52FC27-3127-4AD9-84B5-ECC9FE273ADF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AF6A7C-C85E-4B22-984C-E34CF42C70E7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82334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8784ACA-4CB0-4006-BFE7-31E03058BA4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31.12.2014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7D83141-A412-4E8C-92C5-54249C2C004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540344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102" name="Group 5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9508827"/>
              </p:ext>
            </p:extLst>
          </p:nvPr>
        </p:nvGraphicFramePr>
        <p:xfrm>
          <a:off x="900113" y="1628775"/>
          <a:ext cx="7569200" cy="4297512"/>
        </p:xfrm>
        <a:graphic>
          <a:graphicData uri="http://schemas.openxmlformats.org/drawingml/2006/table">
            <a:tbl>
              <a:tblPr/>
              <a:tblGrid>
                <a:gridCol w="1665287"/>
                <a:gridCol w="5903913"/>
              </a:tblGrid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BRÁNA, základní škola a mateřská škola </a:t>
                      </a:r>
                      <a:b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</a:b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Kollárova 456, 509 01 Nová Paka</a:t>
                      </a:r>
                      <a:endParaRPr kumimoji="0" lang="cs-CZ" altLang="cs-CZ" sz="2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</a:endParaRP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CZ.1.07/1.4.00/21.3750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PROJEKTU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Rozvoj čtení a práce s informacemi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A NÁZEV KLÍČOVÉ AKTIVITY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I/2 Inovace a zkvalitnění </a:t>
                      </a:r>
                      <a:r>
                        <a:rPr kumimoji="0" lang="cs-CZ" alt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výřřuky</a:t>
                      </a: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 směřující k rozvoji čtenářské a informační gramotnosti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AUTOR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Mgr. Dana Kašparová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72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PŘEDMĚT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Český jazyk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TÉMATICKÝ OKRUH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Křesťanská výchova 1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NÁZEV DUM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Sem, pastýři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ROČNÍK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– 5.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ČÍSLO MATERIÁLU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VY_12_INOVACE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_</a:t>
                      </a:r>
                      <a:r>
                        <a:rPr kumimoji="0" lang="cs-CZ" alt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3_30_Sem, pastýři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4780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20.11.2014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811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Font typeface="Arial" charset="0"/>
                        <a:defRPr sz="28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Font typeface="Arial" charset="0"/>
                        <a:defRPr sz="24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Font typeface="Arial" charset="0"/>
                        <a:defRPr sz="2000"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Font typeface="Arial" charset="0"/>
                        <a:defRPr>
                          <a:solidFill>
                            <a:schemeClr val="tx1"/>
                          </a:solidFill>
                          <a:latin typeface="Calibri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alt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Tento materiál je zařazen do vzdělávací oblasti Křesťanská výchova 1, žáci si procvičují porozumění textu</a:t>
                      </a:r>
                    </a:p>
                  </a:txBody>
                  <a:tcPr marL="91438" marR="91438" marT="45713" marB="4571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91" name="Picture 3" descr="H:\!Dokumenty\!Gympl\!projekty\!!OP VK\publicita\OPVK_hor_zakladni_logolink_CB_c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788" y="333375"/>
            <a:ext cx="5434012" cy="105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7398872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Přečti si slova písně a pak si ji zazpívej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67544" y="1412776"/>
            <a:ext cx="4038600" cy="4669979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1. Sem, sem, sem, pastýři, do Betléma  sem brzy,</a:t>
            </a:r>
          </a:p>
          <a:p>
            <a:pPr marL="0" indent="0">
              <a:buNone/>
            </a:pPr>
            <a:r>
              <a:rPr lang="cs-CZ" sz="2600" dirty="0" smtClean="0"/>
              <a:t>/: sem, sem, pojďte, nemeškejte, ať vás cesta nemrzí.:/</a:t>
            </a:r>
          </a:p>
          <a:p>
            <a:pPr marL="0" indent="0">
              <a:buNone/>
            </a:pPr>
            <a:r>
              <a:rPr lang="cs-CZ" sz="2600" dirty="0" smtClean="0"/>
              <a:t>2. Co na nás tak voláš,</a:t>
            </a:r>
          </a:p>
          <a:p>
            <a:pPr marL="0" indent="0">
              <a:buNone/>
            </a:pPr>
            <a:r>
              <a:rPr lang="cs-CZ" sz="2600" dirty="0" smtClean="0"/>
              <a:t>Že nám ani spát nedáš?</a:t>
            </a:r>
          </a:p>
          <a:p>
            <a:pPr marL="0" indent="0">
              <a:buNone/>
            </a:pPr>
            <a:r>
              <a:rPr lang="cs-CZ" sz="2600" dirty="0" smtClean="0"/>
              <a:t>/:Co, </a:t>
            </a:r>
            <a:r>
              <a:rPr lang="cs-CZ" sz="2600" dirty="0" err="1" smtClean="0"/>
              <a:t>anděle</a:t>
            </a:r>
            <a:r>
              <a:rPr lang="cs-CZ" sz="2600" dirty="0" smtClean="0"/>
              <a:t>, posle s nebe,</a:t>
            </a:r>
          </a:p>
          <a:p>
            <a:pPr marL="0" indent="0">
              <a:buNone/>
            </a:pPr>
            <a:r>
              <a:rPr lang="cs-CZ" sz="2600" dirty="0" smtClean="0"/>
              <a:t>Copak nám to povídáš? :/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038600" cy="4713387"/>
          </a:xfrm>
        </p:spPr>
        <p:txBody>
          <a:bodyPr/>
          <a:lstStyle/>
          <a:p>
            <a:pPr marL="0" indent="0">
              <a:buNone/>
            </a:pPr>
            <a:r>
              <a:rPr lang="cs-CZ" sz="2600" dirty="0" smtClean="0"/>
              <a:t>3. Narodil se jest nám,</a:t>
            </a:r>
          </a:p>
          <a:p>
            <a:pPr marL="0" indent="0">
              <a:buNone/>
            </a:pPr>
            <a:r>
              <a:rPr lang="cs-CZ" sz="2600" dirty="0" smtClean="0"/>
              <a:t>v jeslích položen jest tam</a:t>
            </a:r>
          </a:p>
          <a:p>
            <a:pPr marL="0" indent="0">
              <a:buNone/>
            </a:pPr>
            <a:r>
              <a:rPr lang="cs-CZ" sz="2600" dirty="0" smtClean="0"/>
              <a:t>/: náš </a:t>
            </a:r>
            <a:r>
              <a:rPr lang="cs-CZ" sz="2600" dirty="0"/>
              <a:t>S</a:t>
            </a:r>
            <a:r>
              <a:rPr lang="cs-CZ" sz="2600" dirty="0" smtClean="0"/>
              <a:t>pasitel, Vykupitel,</a:t>
            </a:r>
          </a:p>
          <a:p>
            <a:pPr marL="0" indent="0">
              <a:buNone/>
            </a:pPr>
            <a:r>
              <a:rPr lang="cs-CZ" sz="2600" dirty="0"/>
              <a:t>p</a:t>
            </a:r>
            <a:r>
              <a:rPr lang="cs-CZ" sz="2600" dirty="0" smtClean="0"/>
              <a:t>rávě o půlnoci. :/</a:t>
            </a:r>
          </a:p>
        </p:txBody>
      </p:sp>
      <p:pic>
        <p:nvPicPr>
          <p:cNvPr id="1033" name="Picture 9" descr="C:\Users\Dana\AppData\Local\Microsoft\Windows\Temporary Internet Files\Content.IE5\93QTFL3A\MC90023861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221088"/>
            <a:ext cx="1559966" cy="180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31588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Odpověz na otázky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1. Kdo má jít Betléma?</a:t>
            </a:r>
          </a:p>
          <a:p>
            <a:r>
              <a:rPr lang="cs-CZ" dirty="0" smtClean="0"/>
              <a:t>2. Co nesmí pastýři dělat?</a:t>
            </a:r>
          </a:p>
          <a:p>
            <a:r>
              <a:rPr lang="cs-CZ" dirty="0" smtClean="0"/>
              <a:t>3. Kdo volal na pastýře?</a:t>
            </a:r>
          </a:p>
          <a:p>
            <a:r>
              <a:rPr lang="cs-CZ" dirty="0" smtClean="0"/>
              <a:t>4. V jakou dobu byli pastýři posláni do Betléma?</a:t>
            </a:r>
          </a:p>
          <a:p>
            <a:r>
              <a:rPr lang="cs-CZ" dirty="0" smtClean="0"/>
              <a:t>5. Kdo se narodil?</a:t>
            </a:r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Pastýři mají jít do Betléma.</a:t>
            </a:r>
          </a:p>
          <a:p>
            <a:r>
              <a:rPr lang="cs-CZ" dirty="0" smtClean="0"/>
              <a:t>Pastýři se nesmí opozdit.</a:t>
            </a:r>
          </a:p>
          <a:p>
            <a:r>
              <a:rPr lang="cs-CZ" dirty="0" smtClean="0"/>
              <a:t>Na pastýře volal anděl.</a:t>
            </a:r>
          </a:p>
          <a:p>
            <a:r>
              <a:rPr lang="cs-CZ" dirty="0" smtClean="0"/>
              <a:t>Pastýři byli osloveni v noci.</a:t>
            </a:r>
          </a:p>
          <a:p>
            <a:r>
              <a:rPr lang="cs-CZ" dirty="0" smtClean="0"/>
              <a:t>Narodil se Spasitel a Vykupitel.</a:t>
            </a:r>
            <a:endParaRPr lang="cs-CZ" dirty="0"/>
          </a:p>
        </p:txBody>
      </p:sp>
      <p:pic>
        <p:nvPicPr>
          <p:cNvPr id="2053" name="Picture 5" descr="C:\Users\Dana\AppData\Local\Microsoft\Windows\Temporary Internet Files\Content.IE5\Z3YN3YXB\MC90043627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5157192"/>
            <a:ext cx="1828572" cy="161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026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Najdi z textu vhodná slova k </a:t>
            </a:r>
            <a:r>
              <a:rPr lang="cs-CZ" smtClean="0"/>
              <a:t>daným výrazům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eopozděte se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ení líto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 čem</a:t>
            </a:r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achránce</a:t>
            </a:r>
          </a:p>
          <a:p>
            <a:pPr marL="0" indent="0">
              <a:buNone/>
            </a:pPr>
            <a:r>
              <a:rPr lang="cs-CZ" dirty="0"/>
              <a:t>t</a:t>
            </a:r>
            <a:r>
              <a:rPr lang="cs-CZ" dirty="0" smtClean="0"/>
              <a:t>en, kdo zaplatil za hřích</a:t>
            </a:r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4008" y="1556792"/>
            <a:ext cx="4038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emeškejte</a:t>
            </a:r>
          </a:p>
          <a:p>
            <a:pPr marL="0" indent="0">
              <a:buNone/>
            </a:pPr>
            <a:r>
              <a:rPr lang="cs-CZ" dirty="0"/>
              <a:t>n</a:t>
            </a:r>
            <a:r>
              <a:rPr lang="cs-CZ" dirty="0" smtClean="0"/>
              <a:t>emrzí</a:t>
            </a:r>
          </a:p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opak</a:t>
            </a:r>
          </a:p>
          <a:p>
            <a:pPr marL="0" indent="0">
              <a:buNone/>
            </a:pPr>
            <a:r>
              <a:rPr lang="cs-CZ" dirty="0" smtClean="0"/>
              <a:t>Spasitel</a:t>
            </a:r>
          </a:p>
          <a:p>
            <a:pPr marL="0" indent="0">
              <a:buNone/>
            </a:pPr>
            <a:r>
              <a:rPr lang="cs-CZ" dirty="0" smtClean="0"/>
              <a:t>Vykupitel</a:t>
            </a:r>
            <a:endParaRPr lang="cs-CZ" dirty="0"/>
          </a:p>
        </p:txBody>
      </p:sp>
      <p:pic>
        <p:nvPicPr>
          <p:cNvPr id="3076" name="Picture 4" descr="C:\Users\Dana\AppData\Local\Microsoft\Windows\Temporary Internet Files\Content.IE5\93QTFL3A\MC900331463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888" y="4509120"/>
            <a:ext cx="1575303" cy="17865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108414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z klipart Microsoft Office </a:t>
            </a:r>
            <a:endParaRPr lang="cs-CZ" dirty="0" smtClean="0"/>
          </a:p>
          <a:p>
            <a:r>
              <a:rPr lang="cs-CZ" dirty="0" smtClean="0"/>
              <a:t>Autor: </a:t>
            </a:r>
            <a:r>
              <a:rPr lang="cs-CZ" dirty="0"/>
              <a:t>HAVLÍČEK, Ilja a Dušan PAZDÍREK. </a:t>
            </a:r>
            <a:r>
              <a:rPr lang="cs-CZ" i="1" dirty="0"/>
              <a:t>Vánoční koledy: 50 koled pro zpěv s doprovodem harmonia, varhan nebo klavíru</a:t>
            </a:r>
            <a:r>
              <a:rPr lang="cs-CZ" dirty="0"/>
              <a:t>. </a:t>
            </a:r>
            <a:r>
              <a:rPr lang="cs-CZ" dirty="0" err="1"/>
              <a:t>Editio</a:t>
            </a:r>
            <a:r>
              <a:rPr lang="cs-CZ" dirty="0"/>
              <a:t> supraphon, 1990. </a:t>
            </a:r>
            <a:r>
              <a:rPr lang="cs-CZ"/>
              <a:t>ISBN 80-7058-132-8.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65094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606</TotalTime>
  <Words>288</Words>
  <Application>Microsoft Office PowerPoint</Application>
  <PresentationFormat>Předvádění na obrazovce (4:3)</PresentationFormat>
  <Paragraphs>61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1_Motiv systému Office</vt:lpstr>
      <vt:lpstr>Prezentace aplikace PowerPoint</vt:lpstr>
      <vt:lpstr> Přečti si slova písně a pak si ji zazpívej</vt:lpstr>
      <vt:lpstr>Odpověz na otázky</vt:lpstr>
      <vt:lpstr>Najdi z textu vhodná slova k daným výrazům</vt:lpstr>
      <vt:lpstr>Odkazy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Ema</dc:creator>
  <cp:lastModifiedBy>Dana</cp:lastModifiedBy>
  <cp:revision>47</cp:revision>
  <dcterms:created xsi:type="dcterms:W3CDTF">2014-10-14T17:05:30Z</dcterms:created>
  <dcterms:modified xsi:type="dcterms:W3CDTF">2014-12-31T05:23:50Z</dcterms:modified>
</cp:coreProperties>
</file>