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0"/>
  </p:notesMasterIdLst>
  <p:sldIdLst>
    <p:sldId id="263" r:id="rId3"/>
    <p:sldId id="258" r:id="rId4"/>
    <p:sldId id="257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BC1A71-3E5A-4880-96AA-999400F5083E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B4A1A4-7084-48D5-AC14-E8319F1FF2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757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53438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7907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FFF39D"/>
                </a:solidFill>
              </a:rPr>
              <a:pPr/>
              <a:t>3.1.2015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8596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41722005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3929190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79701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85244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68023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71205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99258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9878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9C8F287-0049-4793-BF07-3A9303BEFD76}" type="datetimeFigureOut">
              <a:rPr lang="cs-CZ" smtClean="0"/>
              <a:pPr/>
              <a:t>3.1.2015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0ACD2D-481F-48FF-A01A-A52D90435D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75B923-3774-4C1E-9751-0AACED5CF54F}" type="datetimeFigureOut">
              <a:rPr lang="cs-CZ" smtClean="0">
                <a:solidFill>
                  <a:srgbClr val="575F6D"/>
                </a:solidFill>
              </a:rPr>
              <a:pPr/>
              <a:t>3.1.2015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252999-B1B3-4FEE-AB4E-EA81A6C411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9705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91380523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Pastýři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4_14_CJ_Pastýři 2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16.12.14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otázky, doplňují neúplné věty, seřazují slova podle abecedy.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3289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3356992"/>
            <a:ext cx="4161656" cy="15407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/>
              <a:t>Pastýři</a:t>
            </a:r>
            <a:endParaRPr lang="cs-CZ" sz="8800" b="1" dirty="0"/>
          </a:p>
        </p:txBody>
      </p:sp>
      <p:sp>
        <p:nvSpPr>
          <p:cNvPr id="4" name="Obdélník 3"/>
          <p:cNvSpPr/>
          <p:nvPr/>
        </p:nvSpPr>
        <p:spPr>
          <a:xfrm>
            <a:off x="899592" y="836712"/>
            <a:ext cx="7776864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Kdo pase své stádo a stará se o ovce?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705336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600" b="1" dirty="0" smtClean="0">
                <a:ea typeface="Calibri"/>
                <a:cs typeface="Times New Roman"/>
              </a:rPr>
              <a:t>Náhle </a:t>
            </a:r>
            <a:r>
              <a:rPr lang="cs-CZ" sz="3600" b="1" dirty="0">
                <a:ea typeface="Calibri"/>
                <a:cs typeface="Times New Roman"/>
              </a:rPr>
              <a:t>při nich stál anděl a řekl: „ Dnes se vám narodil Spasitel ve městě Davidově.“</a:t>
            </a:r>
            <a:endParaRPr lang="cs-CZ" sz="2000" dirty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600" b="1" dirty="0">
                <a:ea typeface="Calibri"/>
                <a:cs typeface="Times New Roman"/>
              </a:rPr>
              <a:t>Jakmile od nich andělé odešli, pastýři se vydali do Betléma.</a:t>
            </a:r>
            <a:endParaRPr lang="cs-CZ" sz="2000" dirty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600" b="1" dirty="0">
                <a:ea typeface="Calibri"/>
                <a:cs typeface="Times New Roman"/>
              </a:rPr>
              <a:t>Spěchali tam a nalezli Marii a Josefa i to děťátko </a:t>
            </a:r>
            <a:r>
              <a:rPr lang="cs-CZ" sz="3600" b="1" dirty="0" smtClean="0">
                <a:ea typeface="Calibri"/>
                <a:cs typeface="Times New Roman"/>
              </a:rPr>
              <a:t>položené </a:t>
            </a:r>
            <a:r>
              <a:rPr lang="cs-CZ" sz="3600" b="1" dirty="0">
                <a:ea typeface="Calibri"/>
                <a:cs typeface="Times New Roman"/>
              </a:rPr>
              <a:t>do jeslí.</a:t>
            </a:r>
            <a:endParaRPr lang="cs-CZ" sz="2000" dirty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3600" b="1" dirty="0">
                <a:ea typeface="Calibri"/>
                <a:cs typeface="Times New Roman"/>
              </a:rPr>
              <a:t>Pastýři se pak navrátili, oslavovali a chválili Boha za všechno, co slyšeli a viděli.</a:t>
            </a:r>
            <a:endParaRPr lang="cs-CZ" sz="20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68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Kdo stál náhle u pastýřů?</a:t>
            </a:r>
          </a:p>
          <a:p>
            <a:endParaRPr lang="cs-CZ" sz="4000" b="1" dirty="0"/>
          </a:p>
          <a:p>
            <a:r>
              <a:rPr lang="cs-CZ" sz="4000" b="1" dirty="0" smtClean="0"/>
              <a:t>Kam se pastýři vydali?</a:t>
            </a:r>
          </a:p>
          <a:p>
            <a:endParaRPr lang="cs-CZ" sz="4000" b="1" dirty="0"/>
          </a:p>
          <a:p>
            <a:r>
              <a:rPr lang="cs-CZ" sz="4000" b="1" dirty="0" smtClean="0"/>
              <a:t>Koho pastýři nalezli v Betlémě?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1485280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Dokonči neúplné věty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prstClr val="black"/>
                </a:solidFill>
                <a:ea typeface="Calibri"/>
                <a:cs typeface="Times New Roman"/>
              </a:rPr>
              <a:t>Náhle při nich stál anděl a řekl: „ Dnes </a:t>
            </a:r>
            <a:r>
              <a:rPr lang="cs-CZ" sz="4400" b="1" dirty="0" smtClean="0">
                <a:solidFill>
                  <a:prstClr val="black"/>
                </a:solidFill>
                <a:ea typeface="Calibri"/>
                <a:cs typeface="Times New Roman"/>
              </a:rPr>
              <a:t>se …</a:t>
            </a:r>
          </a:p>
          <a:p>
            <a:r>
              <a:rPr lang="cs-CZ" sz="4400" dirty="0">
                <a:solidFill>
                  <a:prstClr val="black"/>
                </a:solidFill>
                <a:ea typeface="Calibri"/>
                <a:cs typeface="Times New Roman"/>
              </a:rPr>
              <a:t>Jakmile od nich andělé odešli, pastýři </a:t>
            </a:r>
            <a:r>
              <a:rPr lang="cs-CZ" sz="4400" dirty="0" smtClean="0">
                <a:solidFill>
                  <a:prstClr val="black"/>
                </a:solidFill>
                <a:ea typeface="Calibri"/>
                <a:cs typeface="Times New Roman"/>
              </a:rPr>
              <a:t>se …</a:t>
            </a:r>
          </a:p>
          <a:p>
            <a:r>
              <a:rPr lang="cs-CZ" sz="4400" b="1" dirty="0">
                <a:solidFill>
                  <a:prstClr val="black"/>
                </a:solidFill>
                <a:ea typeface="Calibri"/>
                <a:cs typeface="Times New Roman"/>
              </a:rPr>
              <a:t>Spěchali tam a nalezli Marii a Josefa </a:t>
            </a:r>
            <a:r>
              <a:rPr lang="cs-CZ" sz="4400" b="1" dirty="0" smtClean="0">
                <a:solidFill>
                  <a:prstClr val="black"/>
                </a:solidFill>
                <a:ea typeface="Calibri"/>
                <a:cs typeface="Times New Roman"/>
              </a:rPr>
              <a:t>i 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518847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Seřaď slova podle abecedy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458616" cy="4525963"/>
          </a:xfrm>
        </p:spPr>
        <p:txBody>
          <a:bodyPr>
            <a:normAutofit fontScale="92500"/>
          </a:bodyPr>
          <a:lstStyle/>
          <a:p>
            <a:r>
              <a:rPr lang="cs-CZ" sz="4800" b="1" dirty="0" smtClean="0"/>
              <a:t>M</a:t>
            </a:r>
            <a:r>
              <a:rPr lang="cs-CZ" sz="4800" dirty="0" smtClean="0"/>
              <a:t>arie</a:t>
            </a:r>
          </a:p>
          <a:p>
            <a:r>
              <a:rPr lang="cs-CZ" sz="4800" b="1" dirty="0" smtClean="0"/>
              <a:t>a</a:t>
            </a:r>
            <a:r>
              <a:rPr lang="cs-CZ" sz="4800" dirty="0" smtClean="0"/>
              <a:t>ndělé</a:t>
            </a:r>
          </a:p>
          <a:p>
            <a:r>
              <a:rPr lang="cs-CZ" sz="4800" b="1" dirty="0" smtClean="0"/>
              <a:t>p</a:t>
            </a:r>
            <a:r>
              <a:rPr lang="cs-CZ" sz="4800" dirty="0" smtClean="0"/>
              <a:t>astýři</a:t>
            </a:r>
          </a:p>
          <a:p>
            <a:r>
              <a:rPr lang="cs-CZ" sz="4800" b="1" dirty="0" smtClean="0"/>
              <a:t>J</a:t>
            </a:r>
            <a:r>
              <a:rPr lang="cs-CZ" sz="4800" dirty="0" smtClean="0"/>
              <a:t>osef</a:t>
            </a:r>
          </a:p>
          <a:p>
            <a:r>
              <a:rPr lang="cs-CZ" sz="4800" b="1" dirty="0" smtClean="0"/>
              <a:t>j</a:t>
            </a:r>
            <a:r>
              <a:rPr lang="cs-CZ" sz="4800" dirty="0" smtClean="0"/>
              <a:t>esličky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15816" y="1412776"/>
            <a:ext cx="2088232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andělé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21257" y="2348880"/>
            <a:ext cx="2088232" cy="86409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jesličky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325822" y="3356992"/>
            <a:ext cx="2088232" cy="86409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Josef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4860032" y="4296115"/>
            <a:ext cx="2088232" cy="864096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Marie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297930" y="5337238"/>
            <a:ext cx="2232248" cy="864096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pastýři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86784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Bible, Ekumenický překlad. Ekumenická rada církví v ČSR, v Praze 1984, s. 782.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8816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71</TotalTime>
  <Words>260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Arkýř</vt:lpstr>
      <vt:lpstr>Snímek 1</vt:lpstr>
      <vt:lpstr>Snímek 2</vt:lpstr>
      <vt:lpstr>Snímek 3</vt:lpstr>
      <vt:lpstr>Odpověz  na otázky</vt:lpstr>
      <vt:lpstr>Dokonči neúplné věty </vt:lpstr>
      <vt:lpstr>Seřaď slova podle abecedy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8</cp:revision>
  <dcterms:created xsi:type="dcterms:W3CDTF">2014-12-16T19:39:35Z</dcterms:created>
  <dcterms:modified xsi:type="dcterms:W3CDTF">2015-01-03T17:12:11Z</dcterms:modified>
</cp:coreProperties>
</file>