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08" r:id="rId2"/>
  </p:sldMasterIdLst>
  <p:notesMasterIdLst>
    <p:notesMasterId r:id="rId10"/>
  </p:notesMasterIdLst>
  <p:sldIdLst>
    <p:sldId id="262" r:id="rId3"/>
    <p:sldId id="257" r:id="rId4"/>
    <p:sldId id="258" r:id="rId5"/>
    <p:sldId id="259" r:id="rId6"/>
    <p:sldId id="260" r:id="rId7"/>
    <p:sldId id="264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6AB1A8-2C8E-446F-9D9D-A9F4C4D0A842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1FA259-14F0-415E-B434-019DD24E7C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0973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BC74-E824-460B-8F05-F71401AC1C99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BC74-E824-460B-8F05-F71401AC1C99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BC74-E824-460B-8F05-F71401AC1C99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BC74-E824-460B-8F05-F71401AC1C99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BC74-E824-460B-8F05-F71401AC1C99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BC74-E824-460B-8F05-F71401AC1C99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BC74-E824-460B-8F05-F71401AC1C99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BC74-E824-460B-8F05-F71401AC1C99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E31DBC74-E824-460B-8F05-F71401AC1C99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BC74-E824-460B-8F05-F71401AC1C99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BC74-E824-460B-8F05-F71401AC1C99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FFF39D"/>
                </a:solidFill>
              </a:rPr>
              <a:pPr/>
              <a:t>3.1.2015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31DBC74-E824-460B-8F05-F71401AC1C99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31DBC74-E824-460B-8F05-F71401AC1C99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73935510"/>
              </p:ext>
            </p:extLst>
          </p:nvPr>
        </p:nvGraphicFramePr>
        <p:xfrm>
          <a:off x="900113" y="1628775"/>
          <a:ext cx="7569200" cy="451087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Útěk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4_19_CJ_Útěk 1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29.12.14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2, žáci si procvičují čtení textu s porozuměním, vypravují příběh vlastními slovy, převádí věty oznamovací na věty rozkazovací.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69761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Útěk do Egypta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xmlns="" val="1024797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Autofit/>
          </a:bodyPr>
          <a:lstStyle/>
          <a:p>
            <a:r>
              <a:rPr lang="cs-CZ" sz="3600" dirty="0" smtClean="0"/>
              <a:t>Když mudrci odešli, anděl se ve snu ukázal Josefovi a řekl: „Vstaň, vezmi dítě i jeho matku, uprchni do Egypta, neboť Herodes chce tvé dítě zahubit.“ </a:t>
            </a:r>
          </a:p>
          <a:p>
            <a:r>
              <a:rPr lang="cs-CZ" sz="3600" dirty="0" smtClean="0"/>
              <a:t>Josef vstal, vzal v noci dítě a odešli do Egypta.</a:t>
            </a:r>
          </a:p>
          <a:p>
            <a:r>
              <a:rPr lang="cs-CZ" sz="3600" dirty="0" smtClean="0"/>
              <a:t>Když Herodes umřel, opět se ve snu ukázal Josefovi anděl a řekl mu, aby se vrátil zpět do země izraelské.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25100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Převyprávěj příběh vlastními slovy.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77387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579296" cy="1143000"/>
          </a:xfrm>
        </p:spPr>
        <p:txBody>
          <a:bodyPr>
            <a:normAutofit fontScale="90000"/>
          </a:bodyPr>
          <a:lstStyle/>
          <a:p>
            <a:pPr marL="36576" lvl="0">
              <a:spcBef>
                <a:spcPct val="20000"/>
              </a:spcBef>
            </a:pPr>
            <a:r>
              <a:rPr lang="cs-CZ" dirty="0" smtClean="0"/>
              <a:t>2. Úkol </a:t>
            </a:r>
            <a:r>
              <a:rPr lang="cs-CZ" sz="4000" dirty="0">
                <a:solidFill>
                  <a:srgbClr val="00B0F0"/>
                </a:solidFill>
                <a:latin typeface="Arial"/>
                <a:ea typeface="+mn-ea"/>
                <a:cs typeface="+mn-cs"/>
              </a:rPr>
              <a:t>Převeď věty oznamovací na věty </a:t>
            </a:r>
            <a:r>
              <a:rPr lang="cs-CZ" sz="4000" dirty="0" smtClean="0">
                <a:solidFill>
                  <a:srgbClr val="00B0F0"/>
                </a:solidFill>
                <a:latin typeface="Arial"/>
                <a:ea typeface="+mn-ea"/>
                <a:cs typeface="+mn-cs"/>
              </a:rPr>
              <a:t>		rozkazovací</a:t>
            </a:r>
            <a:r>
              <a:rPr lang="cs-CZ" sz="2800" dirty="0">
                <a:solidFill>
                  <a:srgbClr val="00B0F0"/>
                </a:solidFill>
                <a:latin typeface="Arial"/>
                <a:ea typeface="+mn-ea"/>
                <a:cs typeface="+mn-cs"/>
              </a:rPr>
              <a:t/>
            </a:r>
            <a:br>
              <a:rPr lang="cs-CZ" sz="2800" dirty="0">
                <a:solidFill>
                  <a:srgbClr val="00B0F0"/>
                </a:solidFill>
                <a:latin typeface="Arial"/>
                <a:ea typeface="+mn-ea"/>
                <a:cs typeface="+mn-cs"/>
              </a:rPr>
            </a:br>
            <a:r>
              <a:rPr lang="cs-CZ" dirty="0" smtClean="0">
                <a:solidFill>
                  <a:srgbClr val="00B0F0"/>
                </a:solidFill>
              </a:rPr>
              <a:t> 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435280" cy="5328592"/>
          </a:xfrm>
        </p:spPr>
        <p:txBody>
          <a:bodyPr>
            <a:normAutofit fontScale="92500" lnSpcReduction="20000"/>
          </a:bodyPr>
          <a:lstStyle/>
          <a:p>
            <a:endParaRPr lang="cs-CZ" sz="3900" dirty="0" smtClean="0">
              <a:solidFill>
                <a:srgbClr val="FF0000"/>
              </a:solidFill>
            </a:endParaRPr>
          </a:p>
          <a:p>
            <a:r>
              <a:rPr lang="cs-CZ" sz="3900" dirty="0" smtClean="0">
                <a:solidFill>
                  <a:srgbClr val="FF0000"/>
                </a:solidFill>
              </a:rPr>
              <a:t>Mudrci odešli od Heroda.</a:t>
            </a:r>
          </a:p>
          <a:p>
            <a:r>
              <a:rPr lang="cs-CZ" sz="3900" dirty="0" smtClean="0">
                <a:solidFill>
                  <a:srgbClr val="00B0F0"/>
                </a:solidFill>
              </a:rPr>
              <a:t>Odejděte, mudrci, </a:t>
            </a:r>
            <a:r>
              <a:rPr lang="cs-CZ" sz="3900" dirty="0" smtClean="0">
                <a:solidFill>
                  <a:srgbClr val="00B0F0"/>
                </a:solidFill>
              </a:rPr>
              <a:t>od Heroda!</a:t>
            </a:r>
          </a:p>
          <a:p>
            <a:endParaRPr lang="cs-CZ" sz="3900" dirty="0">
              <a:solidFill>
                <a:srgbClr val="FF0000"/>
              </a:solidFill>
            </a:endParaRPr>
          </a:p>
          <a:p>
            <a:r>
              <a:rPr lang="cs-CZ" sz="3900" dirty="0" smtClean="0">
                <a:solidFill>
                  <a:srgbClr val="FF0000"/>
                </a:solidFill>
              </a:rPr>
              <a:t>Josef vstal.</a:t>
            </a:r>
          </a:p>
          <a:p>
            <a:r>
              <a:rPr lang="cs-CZ" sz="3900" dirty="0" smtClean="0">
                <a:solidFill>
                  <a:srgbClr val="00B0F0"/>
                </a:solidFill>
              </a:rPr>
              <a:t>Vstaň, </a:t>
            </a:r>
            <a:r>
              <a:rPr lang="cs-CZ" sz="3900" dirty="0" smtClean="0">
                <a:solidFill>
                  <a:srgbClr val="00B0F0"/>
                </a:solidFill>
              </a:rPr>
              <a:t>Josefe!</a:t>
            </a:r>
          </a:p>
          <a:p>
            <a:endParaRPr lang="cs-CZ" sz="3900" dirty="0">
              <a:solidFill>
                <a:srgbClr val="FF0000"/>
              </a:solidFill>
            </a:endParaRPr>
          </a:p>
          <a:p>
            <a:r>
              <a:rPr lang="cs-CZ" sz="3900" dirty="0" smtClean="0">
                <a:solidFill>
                  <a:srgbClr val="FF0000"/>
                </a:solidFill>
              </a:rPr>
              <a:t>Anděl se ve snu ukázal Josefovi.</a:t>
            </a:r>
          </a:p>
          <a:p>
            <a:r>
              <a:rPr lang="cs-CZ" sz="3900" dirty="0" smtClean="0">
                <a:solidFill>
                  <a:srgbClr val="00B0F0"/>
                </a:solidFill>
              </a:rPr>
              <a:t>Ukaž </a:t>
            </a:r>
            <a:r>
              <a:rPr lang="cs-CZ" sz="3900" dirty="0" smtClean="0">
                <a:solidFill>
                  <a:srgbClr val="00B0F0"/>
                </a:solidFill>
              </a:rPr>
              <a:t>se, </a:t>
            </a:r>
            <a:r>
              <a:rPr lang="cs-CZ" sz="3900" dirty="0" err="1" smtClean="0">
                <a:solidFill>
                  <a:srgbClr val="00B0F0"/>
                </a:solidFill>
              </a:rPr>
              <a:t>anděli</a:t>
            </a:r>
            <a:r>
              <a:rPr lang="cs-CZ" sz="3900" dirty="0" smtClean="0">
                <a:solidFill>
                  <a:srgbClr val="00B0F0"/>
                </a:solidFill>
              </a:rPr>
              <a:t>, </a:t>
            </a:r>
            <a:r>
              <a:rPr lang="cs-CZ" sz="3900" dirty="0" smtClean="0">
                <a:solidFill>
                  <a:srgbClr val="00B0F0"/>
                </a:solidFill>
              </a:rPr>
              <a:t>ve snu Josefovi! 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0997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57497"/>
            <a:ext cx="8229600" cy="4525963"/>
          </a:xfrm>
        </p:spPr>
        <p:txBody>
          <a:bodyPr>
            <a:normAutofit/>
          </a:bodyPr>
          <a:lstStyle/>
          <a:p>
            <a:r>
              <a:rPr lang="cs-CZ" sz="9600" dirty="0" smtClean="0"/>
              <a:t>VÝBORNĚ!</a:t>
            </a:r>
            <a:endParaRPr lang="cs-CZ" sz="9600" dirty="0"/>
          </a:p>
        </p:txBody>
      </p:sp>
      <p:pic>
        <p:nvPicPr>
          <p:cNvPr id="2050" name="Picture 2" descr="C:\Users\Ema\AppData\Local\Microsoft\Windows\Temporary Internet Files\Content.IE5\TP26XMVT\clown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204864"/>
            <a:ext cx="4392488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7393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Převyprávěný text Bible ekumenické</a:t>
            </a:r>
            <a:r>
              <a:rPr lang="cs-CZ" dirty="0"/>
              <a:t>, Ekumenická rada církví v ČSR, v Praze </a:t>
            </a:r>
            <a:r>
              <a:rPr lang="cs-CZ" dirty="0" smtClean="0"/>
              <a:t>1984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r>
              <a:rPr lang="cs-CZ" dirty="0" smtClean="0"/>
              <a:t>Galerie </a:t>
            </a:r>
            <a:r>
              <a:rPr lang="cs-CZ" dirty="0"/>
              <a:t>Klipart MS Office</a:t>
            </a:r>
          </a:p>
          <a:p>
            <a:pPr marL="3657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94602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113</TotalTime>
  <Words>241</Words>
  <Application>Microsoft Office PowerPoint</Application>
  <PresentationFormat>Předvádění na obrazovce (4:3)</PresentationFormat>
  <Paragraphs>46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Technický</vt:lpstr>
      <vt:lpstr>Vrchol</vt:lpstr>
      <vt:lpstr>Snímek 1</vt:lpstr>
      <vt:lpstr>Snímek 2</vt:lpstr>
      <vt:lpstr>Snímek 3</vt:lpstr>
      <vt:lpstr>1. úkol</vt:lpstr>
      <vt:lpstr>2. Úkol Převeď věty oznamovací na věty   rozkazovací  </vt:lpstr>
      <vt:lpstr>Snímek 6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Dum</cp:lastModifiedBy>
  <cp:revision>10</cp:revision>
  <dcterms:created xsi:type="dcterms:W3CDTF">2014-12-28T16:02:10Z</dcterms:created>
  <dcterms:modified xsi:type="dcterms:W3CDTF">2015-01-03T18:16:39Z</dcterms:modified>
</cp:coreProperties>
</file>