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56" r:id="rId3"/>
    <p:sldId id="258" r:id="rId4"/>
    <p:sldId id="259" r:id="rId5"/>
    <p:sldId id="261" r:id="rId6"/>
    <p:sldId id="262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89CF7-A166-42AA-A470-2031174395C9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63C93-6979-40E9-801B-7CF54AF7C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706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5D4A87-7688-484B-98AA-455DAB2C2AB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CA24B20-097C-4E6E-BFFD-451AE928CE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11602064"/>
              </p:ext>
            </p:extLst>
          </p:nvPr>
        </p:nvGraphicFramePr>
        <p:xfrm>
          <a:off x="900113" y="1628775"/>
          <a:ext cx="7569200" cy="472423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Útěk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4_20_CJ_Útěk 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doplňují do textu chybějící slova, hledají správné vlastnosti hlavní postavy a seřazují je podle abecedy.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847462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Útěk </a:t>
            </a:r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1333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600" dirty="0">
                <a:solidFill>
                  <a:prstClr val="white"/>
                </a:solidFill>
                <a:latin typeface="Arial"/>
              </a:rPr>
              <a:t>Když mudrci odešli, anděl se ve snu ukázal Josefovi a řekl: „Vstaň, vezmi dítě i jeho matku, uprchni do Egypta, neboť Herodes chce tvé dítě zahubit.“ </a:t>
            </a:r>
          </a:p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600" dirty="0">
                <a:solidFill>
                  <a:prstClr val="white"/>
                </a:solidFill>
                <a:latin typeface="Arial"/>
              </a:rPr>
              <a:t>Josef vstal, vzal v noci dítě a odešli do Egypta.</a:t>
            </a:r>
          </a:p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600" dirty="0">
                <a:solidFill>
                  <a:prstClr val="white"/>
                </a:solidFill>
                <a:latin typeface="Arial"/>
              </a:rPr>
              <a:t>Když Herodes umřel, opět se ve snu ukázal Josefovi anděl a řekl mu, aby se vrátil zpět do země izraelské.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9351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Kdy se ukázal Josefovi anděl?</a:t>
            </a:r>
          </a:p>
          <a:p>
            <a:pPr marL="0" indent="0">
              <a:buNone/>
            </a:pPr>
            <a:endParaRPr lang="cs-CZ" sz="4400" dirty="0"/>
          </a:p>
          <a:p>
            <a:r>
              <a:rPr lang="cs-CZ" sz="4400" dirty="0" smtClean="0"/>
              <a:t>Co Josef udělal?</a:t>
            </a:r>
          </a:p>
          <a:p>
            <a:endParaRPr lang="cs-CZ" sz="4400" dirty="0"/>
          </a:p>
          <a:p>
            <a:r>
              <a:rPr lang="cs-CZ" sz="4400" dirty="0" smtClean="0"/>
              <a:t>Kdy se Josef s rodinou vrátil do izraelské země?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7375304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do textu chybějící slova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6408712" cy="4525963"/>
          </a:xfrm>
        </p:spPr>
        <p:txBody>
          <a:bodyPr>
            <a:noAutofit/>
          </a:bodyPr>
          <a:lstStyle/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200" dirty="0">
                <a:solidFill>
                  <a:prstClr val="white"/>
                </a:solidFill>
                <a:latin typeface="Arial"/>
              </a:rPr>
              <a:t>Když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______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odešli,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se ve snu ukázal Josefovi a řekl: „Vstaň, vezmi dítě i jeho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_____,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uprchni do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________,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neboť Herodes chce tvé dítě zahubit.“ </a:t>
            </a:r>
          </a:p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200" dirty="0">
                <a:solidFill>
                  <a:prstClr val="white"/>
                </a:solidFill>
                <a:latin typeface="Arial"/>
              </a:rPr>
              <a:t>Josef vstal, vzal v noci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a odešli do Egypta.</a:t>
            </a:r>
          </a:p>
          <a:p>
            <a:pPr marL="420624" lvl="0" indent="-384048"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cs-CZ" sz="3200" dirty="0">
                <a:solidFill>
                  <a:prstClr val="white"/>
                </a:solidFill>
                <a:latin typeface="Arial"/>
              </a:rPr>
              <a:t>Když Herodes umřel, opět se ve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ukázal Josefovi anděl a řekl mu, aby se vrátil </a:t>
            </a:r>
            <a:r>
              <a:rPr lang="cs-CZ" sz="3200" dirty="0" smtClean="0">
                <a:solidFill>
                  <a:prstClr val="white"/>
                </a:solidFill>
                <a:latin typeface="Arial"/>
              </a:rPr>
              <a:t>_____ </a:t>
            </a:r>
            <a:r>
              <a:rPr lang="cs-CZ" sz="3200" dirty="0">
                <a:solidFill>
                  <a:prstClr val="white"/>
                </a:solidFill>
                <a:latin typeface="Arial"/>
              </a:rPr>
              <a:t>do země izraelské.</a:t>
            </a: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44307" y="1108215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dítě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21657" y="3524459"/>
            <a:ext cx="152541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mudrci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185297" y="2523987"/>
            <a:ext cx="13981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matku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481853" y="1816101"/>
            <a:ext cx="8050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snu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061385" y="5733256"/>
            <a:ext cx="16459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Egypta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11747" y="4232345"/>
            <a:ext cx="13452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anděl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39987" y="5025370"/>
            <a:ext cx="10887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19698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604E-6 L -0.57482 -0.40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-20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35985E-6 L -0.29132 -0.5041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30342E-6 L -0.2125 -0.119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59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99075E-7 L -0.44878 -0.512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48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77521E-6 L -0.24409 0.317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15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59852E-6 L -0.70052 0.44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35" y="22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6503E-6 L -0.28333 0.041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20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Vyber, jaký byl Josef. Vybrané seřaď podle abecedy.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74664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strašpytel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odvážný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laskavý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dobrodruh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poslušný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pyšný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zlý</a:t>
            </a:r>
          </a:p>
          <a:p>
            <a:endParaRPr lang="cs-CZ" sz="2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59832" y="1556792"/>
            <a:ext cx="252028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rgbClr val="FF0000"/>
                </a:solidFill>
              </a:rPr>
              <a:t>odvážný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laskavý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poslušný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652120" y="1556792"/>
            <a:ext cx="252028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>
                <a:solidFill>
                  <a:srgbClr val="FF0000"/>
                </a:solidFill>
              </a:rPr>
              <a:t>laskavý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odvážný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poslušný</a:t>
            </a:r>
          </a:p>
        </p:txBody>
      </p:sp>
    </p:spTree>
    <p:extLst>
      <p:ext uri="{BB962C8B-B14F-4D97-AF65-F5344CB8AC3E}">
        <p14:creationId xmlns:p14="http://schemas.microsoft.com/office/powerpoint/2010/main" xmlns="" val="29484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15587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Office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85626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77</TotalTime>
  <Words>323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Útěk 2</vt:lpstr>
      <vt:lpstr>Snímek 3</vt:lpstr>
      <vt:lpstr>Odpověz na otázky</vt:lpstr>
      <vt:lpstr>Doplň do textu chybějící slova</vt:lpstr>
      <vt:lpstr>Vyber, jaký byl Josef. Vybrané seřaď podle abecedy.</vt:lpstr>
      <vt:lpstr>Snímek 7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Útěk 2</dc:title>
  <dc:creator>Ema</dc:creator>
  <cp:lastModifiedBy>Dum</cp:lastModifiedBy>
  <cp:revision>10</cp:revision>
  <dcterms:created xsi:type="dcterms:W3CDTF">2014-12-28T17:09:23Z</dcterms:created>
  <dcterms:modified xsi:type="dcterms:W3CDTF">2015-01-03T18:19:09Z</dcterms:modified>
</cp:coreProperties>
</file>