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AB1E9B1-7EE9-4B82-918A-514DA02F494B}" type="datetimeFigureOut">
              <a:rPr lang="cs-CZ" smtClean="0"/>
              <a:pPr/>
              <a:t>3.1.2015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BBADC0D-1BBB-41D1-9266-2C0F9927B4A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6858000"/>
            <a:ext cx="5637010" cy="882119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98332153"/>
              </p:ext>
            </p:extLst>
          </p:nvPr>
        </p:nvGraphicFramePr>
        <p:xfrm>
          <a:off x="899592" y="1640745"/>
          <a:ext cx="7569200" cy="441985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Ema Koťátková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Matematika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Závod 1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VY_32_INOVACE_3_13_M_Závod 1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2. 1.2014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Slovní úlohy  pro 1. stupeň, žáci čtou s porozuměním zadání slovní úlohy, vyvozují zápis, příklad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znázorňují a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odpovídají na  otázku.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5267" y="34534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0669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1500" dirty="0" smtClean="0"/>
              <a:t>Závod 1</a:t>
            </a:r>
            <a:endParaRPr lang="cs-CZ" sz="11500" dirty="0"/>
          </a:p>
        </p:txBody>
      </p:sp>
      <p:pic>
        <p:nvPicPr>
          <p:cNvPr id="1026" name="Picture 2" descr="C:\Program Files (x86)\Microsoft Office\MEDIA\CAGCAT10\j021685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5104" y="3470876"/>
            <a:ext cx="5745167" cy="262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4897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Závod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Autofit/>
          </a:bodyPr>
          <a:lstStyle/>
          <a:p>
            <a:r>
              <a:rPr lang="cs-CZ" sz="5400" dirty="0" smtClean="0"/>
              <a:t>35 aut vyjelo ze startu závod na 20 km.</a:t>
            </a:r>
          </a:p>
          <a:p>
            <a:pPr marL="0" indent="0">
              <a:buNone/>
            </a:pPr>
            <a:r>
              <a:rPr lang="cs-CZ" sz="5400" dirty="0" smtClean="0"/>
              <a:t>Do cíle dojelo jen 25 aut.</a:t>
            </a:r>
          </a:p>
          <a:p>
            <a:pPr marL="0" indent="0">
              <a:buNone/>
            </a:pPr>
            <a:r>
              <a:rPr lang="cs-CZ" sz="5400" dirty="0" smtClean="0"/>
              <a:t>Kolik aut nedojelo do cíle?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xmlns="" val="89110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2808"/>
            <a:ext cx="8507288" cy="4572000"/>
          </a:xfrm>
        </p:spPr>
        <p:txBody>
          <a:bodyPr>
            <a:normAutofit/>
          </a:bodyPr>
          <a:lstStyle/>
          <a:p>
            <a:r>
              <a:rPr lang="cs-CZ" sz="4800" dirty="0" smtClean="0"/>
              <a:t>Vyjelo …… aut</a:t>
            </a:r>
          </a:p>
          <a:p>
            <a:r>
              <a:rPr lang="cs-CZ" sz="4800" dirty="0" smtClean="0"/>
              <a:t>Dojelo do cíle ……    aut</a:t>
            </a:r>
          </a:p>
          <a:p>
            <a:r>
              <a:rPr lang="cs-CZ" sz="4800" dirty="0" smtClean="0"/>
              <a:t>Nedojelo ……. ?</a:t>
            </a:r>
            <a:endParaRPr lang="cs-CZ" sz="4800" dirty="0"/>
          </a:p>
        </p:txBody>
      </p:sp>
      <p:sp>
        <p:nvSpPr>
          <p:cNvPr id="4" name="Obdélník 3"/>
          <p:cNvSpPr/>
          <p:nvPr/>
        </p:nvSpPr>
        <p:spPr>
          <a:xfrm>
            <a:off x="2851414" y="1628800"/>
            <a:ext cx="1080120" cy="7695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35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5148064" y="2524742"/>
            <a:ext cx="792088" cy="7003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25</a:t>
            </a:r>
            <a:endParaRPr lang="cs-CZ" b="1" dirty="0"/>
          </a:p>
        </p:txBody>
      </p:sp>
      <p:pic>
        <p:nvPicPr>
          <p:cNvPr id="2050" name="Picture 2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507466"/>
            <a:ext cx="3096344" cy="194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516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43608" y="1628800"/>
            <a:ext cx="1224136" cy="115212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35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55776" y="1628800"/>
            <a:ext cx="115212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-</a:t>
            </a:r>
            <a:endParaRPr lang="cs-CZ" sz="8000" dirty="0"/>
          </a:p>
        </p:txBody>
      </p:sp>
      <p:sp>
        <p:nvSpPr>
          <p:cNvPr id="6" name="Obdélník 5"/>
          <p:cNvSpPr/>
          <p:nvPr/>
        </p:nvSpPr>
        <p:spPr>
          <a:xfrm>
            <a:off x="3963442" y="1628800"/>
            <a:ext cx="1080120" cy="115212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25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364088" y="1628800"/>
            <a:ext cx="1080120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/>
              <a:t>=</a:t>
            </a:r>
          </a:p>
        </p:txBody>
      </p:sp>
      <p:sp>
        <p:nvSpPr>
          <p:cNvPr id="8" name="Obdélník 7"/>
          <p:cNvSpPr/>
          <p:nvPr/>
        </p:nvSpPr>
        <p:spPr>
          <a:xfrm>
            <a:off x="6686741" y="1628800"/>
            <a:ext cx="1008112" cy="115212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10</a:t>
            </a:r>
            <a:endParaRPr lang="cs-CZ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32557676"/>
              </p:ext>
            </p:extLst>
          </p:nvPr>
        </p:nvGraphicFramePr>
        <p:xfrm>
          <a:off x="590741" y="2996952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69489961"/>
              </p:ext>
            </p:extLst>
          </p:nvPr>
        </p:nvGraphicFramePr>
        <p:xfrm>
          <a:off x="659904" y="4797152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4698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Kolik aut nedojelo do cíle?</a:t>
            </a:r>
          </a:p>
          <a:p>
            <a:endParaRPr lang="cs-CZ" sz="5400" dirty="0"/>
          </a:p>
          <a:p>
            <a:r>
              <a:rPr lang="cs-CZ" sz="5400" dirty="0" smtClean="0"/>
              <a:t>Do cíle nedojelo 10 aut.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xmlns="" val="2378946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spcBef>
                <a:spcPts val="600"/>
              </a:spcBef>
              <a:spcAft>
                <a:spcPts val="300"/>
              </a:spcAft>
              <a:buClr>
                <a:srgbClr val="FE8637"/>
              </a:buClr>
              <a:buSzPct val="70000"/>
              <a:buFont typeface="Wingdings"/>
              <a:buChar char=""/>
            </a:pPr>
            <a:r>
              <a:rPr lang="cs-CZ" sz="2400" dirty="0">
                <a:solidFill>
                  <a:prstClr val="black"/>
                </a:solidFill>
                <a:latin typeface="Century Schoolbook"/>
              </a:rPr>
              <a:t>Galerie Klipart MS Office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905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48</TotalTime>
  <Words>154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Talent</vt:lpstr>
      <vt:lpstr>Snímek 1</vt:lpstr>
      <vt:lpstr>Snímek 2</vt:lpstr>
      <vt:lpstr>Závod 1</vt:lpstr>
      <vt:lpstr>Zápis</vt:lpstr>
      <vt:lpstr>Příklad</vt:lpstr>
      <vt:lpstr>Odpověď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Dum</cp:lastModifiedBy>
  <cp:revision>7</cp:revision>
  <dcterms:created xsi:type="dcterms:W3CDTF">2014-12-28T18:02:36Z</dcterms:created>
  <dcterms:modified xsi:type="dcterms:W3CDTF">2015-01-03T18:59:22Z</dcterms:modified>
</cp:coreProperties>
</file>