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6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14" y="-6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4.1.2015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4.1.2015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4.1.2015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4.1.2015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77475453"/>
              </p:ext>
            </p:extLst>
          </p:nvPr>
        </p:nvGraphicFramePr>
        <p:xfrm>
          <a:off x="3238500" y="342900"/>
          <a:ext cx="5657850" cy="6324600"/>
        </p:xfrm>
        <a:graphic>
          <a:graphicData uri="http://schemas.openxmlformats.org/presentationml/2006/ole">
            <p:oleObj spid="_x0000_s1034" name="Document" r:id="rId3" imgW="5902889" imgH="6608243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err="1" smtClean="0"/>
              <a:t>Haben</a:t>
            </a:r>
            <a:r>
              <a:rPr lang="cs-CZ" sz="3200" b="1" dirty="0" smtClean="0"/>
              <a:t> - préteritum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Pinsel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hattest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Blume.</a:t>
            </a:r>
          </a:p>
          <a:p>
            <a:endParaRPr lang="cs-CZ" dirty="0"/>
          </a:p>
          <a:p>
            <a:r>
              <a:rPr lang="cs-CZ" dirty="0" smtClean="0"/>
              <a:t>Er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Buch.</a:t>
            </a:r>
          </a:p>
          <a:p>
            <a:r>
              <a:rPr lang="cs-CZ" dirty="0" smtClean="0"/>
              <a:t>Es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hatten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hatten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Hunger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335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uiExpand="1" build="p"/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správný tvar slovesa </a:t>
            </a:r>
            <a:r>
              <a:rPr lang="cs-CZ" sz="3200" b="1" dirty="0" err="1" smtClean="0"/>
              <a:t>haben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________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Montag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________ </a:t>
            </a:r>
            <a:r>
              <a:rPr lang="cs-CZ" dirty="0" err="1" smtClean="0"/>
              <a:t>Englisch</a:t>
            </a:r>
            <a:r>
              <a:rPr lang="cs-CZ" dirty="0" smtClean="0"/>
              <a:t>, Sport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Mathe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________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Maus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________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Maus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________ Dana </a:t>
            </a:r>
            <a:r>
              <a:rPr lang="cs-CZ" dirty="0" err="1" smtClean="0"/>
              <a:t>ein</a:t>
            </a:r>
            <a:r>
              <a:rPr lang="cs-CZ" dirty="0" smtClean="0"/>
              <a:t> Heft? </a:t>
            </a:r>
          </a:p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________ </a:t>
            </a:r>
            <a:r>
              <a:rPr lang="cs-CZ" dirty="0" err="1" smtClean="0"/>
              <a:t>ein</a:t>
            </a:r>
            <a:r>
              <a:rPr lang="cs-CZ" dirty="0" smtClean="0"/>
              <a:t> Heft.</a:t>
            </a:r>
          </a:p>
          <a:p>
            <a:r>
              <a:rPr lang="cs-CZ" dirty="0" smtClean="0"/>
              <a:t>Olga </a:t>
            </a:r>
            <a:r>
              <a:rPr lang="cs-CZ" dirty="0" err="1" smtClean="0"/>
              <a:t>und</a:t>
            </a:r>
            <a:r>
              <a:rPr lang="cs-CZ" dirty="0" smtClean="0"/>
              <a:t> Lisa ________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Hausaufgabe</a:t>
            </a:r>
            <a:r>
              <a:rPr lang="cs-CZ" dirty="0" smtClean="0"/>
              <a:t>.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________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Fahrrad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Gestern</a:t>
            </a:r>
            <a:r>
              <a:rPr lang="cs-CZ" dirty="0" smtClean="0"/>
              <a:t> ________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Deutsch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________ </a:t>
            </a:r>
            <a:r>
              <a:rPr lang="cs-CZ" dirty="0" err="1" smtClean="0"/>
              <a:t>Husten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________ </a:t>
            </a:r>
            <a:r>
              <a:rPr lang="cs-CZ" dirty="0" err="1" smtClean="0"/>
              <a:t>du</a:t>
            </a:r>
            <a:r>
              <a:rPr lang="cs-CZ" dirty="0" smtClean="0"/>
              <a:t> mein Buch?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272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Správné řešení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Montag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hatten</a:t>
            </a:r>
            <a:r>
              <a:rPr lang="cs-CZ" dirty="0" smtClean="0"/>
              <a:t> </a:t>
            </a:r>
            <a:r>
              <a:rPr lang="cs-CZ" dirty="0" err="1" smtClean="0"/>
              <a:t>Englisch</a:t>
            </a:r>
            <a:r>
              <a:rPr lang="cs-CZ" dirty="0" smtClean="0"/>
              <a:t>, Sport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Mathe</a:t>
            </a:r>
            <a:r>
              <a:rPr lang="cs-CZ" dirty="0" smtClean="0"/>
              <a:t>.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Hattest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Maus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Maus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Hatte</a:t>
            </a:r>
            <a:r>
              <a:rPr lang="cs-CZ" dirty="0" smtClean="0"/>
              <a:t> Dana </a:t>
            </a:r>
            <a:r>
              <a:rPr lang="cs-CZ" dirty="0" err="1" smtClean="0"/>
              <a:t>ein</a:t>
            </a:r>
            <a:r>
              <a:rPr lang="cs-CZ" dirty="0" smtClean="0"/>
              <a:t> Heft? </a:t>
            </a:r>
          </a:p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Heft.</a:t>
            </a:r>
          </a:p>
          <a:p>
            <a:r>
              <a:rPr lang="cs-CZ" dirty="0" smtClean="0"/>
              <a:t>Olga </a:t>
            </a:r>
            <a:r>
              <a:rPr lang="cs-CZ" dirty="0" err="1" smtClean="0"/>
              <a:t>und</a:t>
            </a:r>
            <a:r>
              <a:rPr lang="cs-CZ" dirty="0" smtClean="0"/>
              <a:t> Lisa </a:t>
            </a:r>
            <a:r>
              <a:rPr lang="cs-CZ" b="1" dirty="0" err="1" smtClean="0">
                <a:solidFill>
                  <a:srgbClr val="FF0000"/>
                </a:solidFill>
              </a:rPr>
              <a:t>hatten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smtClean="0"/>
              <a:t>Hausaufgabe</a:t>
            </a:r>
            <a:r>
              <a:rPr lang="cs-CZ" dirty="0" smtClean="0"/>
              <a:t>.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hatten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Fahrrad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Gestern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Deutsch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</a:t>
            </a:r>
            <a:r>
              <a:rPr lang="cs-CZ" dirty="0" smtClean="0"/>
              <a:t> </a:t>
            </a:r>
            <a:r>
              <a:rPr lang="cs-CZ" dirty="0" err="1" smtClean="0"/>
              <a:t>Husten</a:t>
            </a:r>
            <a:r>
              <a:rPr lang="cs-CZ" dirty="0" smtClean="0"/>
              <a:t>.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Hattest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mein Buch?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450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174</Words>
  <Application>Microsoft Office PowerPoint</Application>
  <PresentationFormat>Vlastní</PresentationFormat>
  <Paragraphs>37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Office</vt:lpstr>
      <vt:lpstr>Document</vt:lpstr>
      <vt:lpstr>Snímek 1</vt:lpstr>
      <vt:lpstr>Haben - préteritum</vt:lpstr>
      <vt:lpstr>Doplň správný tvar slovesa haben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Dum</cp:lastModifiedBy>
  <cp:revision>13</cp:revision>
  <dcterms:created xsi:type="dcterms:W3CDTF">2014-04-27T19:40:45Z</dcterms:created>
  <dcterms:modified xsi:type="dcterms:W3CDTF">2015-01-04T12:13:01Z</dcterms:modified>
</cp:coreProperties>
</file>