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9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6" autoAdjust="0"/>
    <p:restoredTop sz="94660"/>
  </p:normalViewPr>
  <p:slideViewPr>
    <p:cSldViewPr snapToGrid="0">
      <p:cViewPr varScale="1">
        <p:scale>
          <a:sx n="52" d="100"/>
          <a:sy n="52" d="100"/>
        </p:scale>
        <p:origin x="84" y="52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3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02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3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8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60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10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91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77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89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97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1000">
              <a:schemeClr val="accent1">
                <a:lumMod val="45000"/>
                <a:lumOff val="55000"/>
              </a:schemeClr>
            </a:gs>
            <a:gs pos="43000">
              <a:srgbClr val="BED8EE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73A5E-676A-44CF-90EB-B9FCCF30B972}" type="datetimeFigureOut">
              <a:rPr lang="cs-CZ" smtClean="0"/>
              <a:pPr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46989110"/>
              </p:ext>
            </p:extLst>
          </p:nvPr>
        </p:nvGraphicFramePr>
        <p:xfrm>
          <a:off x="3238500" y="342900"/>
          <a:ext cx="5543550" cy="6210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cument" r:id="rId3" imgW="5902889" imgH="6619421" progId="Word.Document.12">
                  <p:embed/>
                </p:oleObj>
              </mc:Choice>
              <mc:Fallback>
                <p:oleObj name="Document" r:id="rId3" imgW="5902889" imgH="6619421" progId="Word.Document.12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0" y="342900"/>
                        <a:ext cx="5543550" cy="6210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1595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err="1" smtClean="0"/>
              <a:t>Möchten</a:t>
            </a:r>
            <a:r>
              <a:rPr lang="cs-CZ" sz="3200" b="1" dirty="0" smtClean="0"/>
              <a:t> - chtít (přání)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möchte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Blume.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möchtest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Tasche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Er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möchte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Buch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Es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möchten</a:t>
            </a:r>
            <a:r>
              <a:rPr lang="cs-CZ" dirty="0" smtClean="0"/>
              <a:t> </a:t>
            </a:r>
            <a:r>
              <a:rPr lang="cs-CZ" dirty="0" err="1" smtClean="0"/>
              <a:t>Bilder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möchtet</a:t>
            </a:r>
            <a:r>
              <a:rPr lang="cs-CZ" dirty="0" smtClean="0"/>
              <a:t> </a:t>
            </a:r>
            <a:r>
              <a:rPr lang="cs-CZ" dirty="0" err="1" smtClean="0"/>
              <a:t>Geschenke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möchten</a:t>
            </a:r>
            <a:r>
              <a:rPr lang="cs-CZ" dirty="0" smtClean="0"/>
              <a:t> </a:t>
            </a:r>
            <a:r>
              <a:rPr lang="cs-CZ" dirty="0" err="1" smtClean="0"/>
              <a:t>Bananen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335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uiExpand="1" build="p"/>
      <p:bldP spid="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 správný tvar slovesa </a:t>
            </a:r>
            <a:r>
              <a:rPr lang="cs-CZ" sz="3200" b="1" dirty="0" err="1" smtClean="0"/>
              <a:t>möchten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________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Geburtstag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________ </a:t>
            </a:r>
            <a:r>
              <a:rPr lang="cs-CZ" dirty="0" err="1" smtClean="0"/>
              <a:t>ein</a:t>
            </a:r>
            <a:r>
              <a:rPr lang="cs-CZ" dirty="0" smtClean="0"/>
              <a:t> Buch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Gebutstag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________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bekomenn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________ </a:t>
            </a:r>
            <a:r>
              <a:rPr lang="cs-CZ" dirty="0" err="1" smtClean="0"/>
              <a:t>Torten</a:t>
            </a:r>
            <a:r>
              <a:rPr lang="cs-CZ" dirty="0" smtClean="0"/>
              <a:t> </a:t>
            </a:r>
            <a:r>
              <a:rPr lang="cs-CZ" dirty="0" err="1" smtClean="0"/>
              <a:t>bekommen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________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Geburtstag</a:t>
            </a:r>
            <a:r>
              <a:rPr lang="cs-CZ" dirty="0" smtClean="0"/>
              <a:t>?</a:t>
            </a:r>
          </a:p>
          <a:p>
            <a:r>
              <a:rPr lang="cs-CZ" dirty="0" smtClean="0"/>
              <a:t>Milan ________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Fahrrad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Geburtstag</a:t>
            </a:r>
            <a:r>
              <a:rPr lang="cs-CZ" dirty="0" smtClean="0"/>
              <a:t>.</a:t>
            </a:r>
          </a:p>
          <a:p>
            <a:r>
              <a:rPr lang="cs-CZ" dirty="0" smtClean="0"/>
              <a:t>Lisa </a:t>
            </a:r>
            <a:r>
              <a:rPr lang="cs-CZ" dirty="0" err="1" smtClean="0"/>
              <a:t>und</a:t>
            </a:r>
            <a:r>
              <a:rPr lang="cs-CZ" dirty="0" smtClean="0"/>
              <a:t> Petr ________ </a:t>
            </a:r>
            <a:r>
              <a:rPr lang="cs-CZ" dirty="0" err="1" smtClean="0"/>
              <a:t>Hausschuhe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Geburtstag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Oma</a:t>
            </a:r>
            <a:r>
              <a:rPr lang="cs-CZ" dirty="0" smtClean="0"/>
              <a:t> ________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________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/>
              <a:t>?</a:t>
            </a:r>
            <a:endParaRPr lang="cs-CZ" dirty="0" smtClean="0"/>
          </a:p>
          <a:p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________ </a:t>
            </a:r>
            <a:r>
              <a:rPr lang="cs-CZ" dirty="0" err="1" smtClean="0"/>
              <a:t>Geschenke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272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Správné řešení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möchtest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Geburtstag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möchte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Buch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Gebutstag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möchtet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bekomenn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möchten</a:t>
            </a:r>
            <a:r>
              <a:rPr lang="cs-CZ" dirty="0" smtClean="0"/>
              <a:t> </a:t>
            </a:r>
            <a:r>
              <a:rPr lang="cs-CZ" dirty="0" err="1" smtClean="0"/>
              <a:t>Torten</a:t>
            </a:r>
            <a:r>
              <a:rPr lang="cs-CZ" dirty="0" smtClean="0"/>
              <a:t> </a:t>
            </a:r>
            <a:r>
              <a:rPr lang="cs-CZ" dirty="0" err="1" smtClean="0"/>
              <a:t>bekommen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möchte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Geburtstag</a:t>
            </a:r>
            <a:r>
              <a:rPr lang="cs-CZ" dirty="0" smtClean="0"/>
              <a:t>?</a:t>
            </a:r>
          </a:p>
          <a:p>
            <a:r>
              <a:rPr lang="cs-CZ" dirty="0" smtClean="0"/>
              <a:t>Milan </a:t>
            </a:r>
            <a:r>
              <a:rPr lang="cs-CZ" b="1" dirty="0" err="1" smtClean="0">
                <a:solidFill>
                  <a:srgbClr val="FF0000"/>
                </a:solidFill>
              </a:rPr>
              <a:t>möchte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Fahrrad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Geburtstag</a:t>
            </a:r>
            <a:r>
              <a:rPr lang="cs-CZ" dirty="0" smtClean="0"/>
              <a:t>.</a:t>
            </a:r>
          </a:p>
          <a:p>
            <a:r>
              <a:rPr lang="cs-CZ" dirty="0" smtClean="0"/>
              <a:t>Lisa </a:t>
            </a:r>
            <a:r>
              <a:rPr lang="cs-CZ" dirty="0" err="1" smtClean="0"/>
              <a:t>und</a:t>
            </a:r>
            <a:r>
              <a:rPr lang="cs-CZ" dirty="0" smtClean="0"/>
              <a:t> Petr </a:t>
            </a:r>
            <a:r>
              <a:rPr lang="cs-CZ" b="1" dirty="0" err="1" smtClean="0">
                <a:solidFill>
                  <a:srgbClr val="FF0000"/>
                </a:solidFill>
              </a:rPr>
              <a:t>möchten</a:t>
            </a:r>
            <a:r>
              <a:rPr lang="cs-CZ" dirty="0" smtClean="0"/>
              <a:t> </a:t>
            </a:r>
            <a:r>
              <a:rPr lang="cs-CZ" dirty="0" err="1" smtClean="0"/>
              <a:t>Hausschuhe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Geburtstag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Oma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möchte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möchten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/>
              <a:t>?</a:t>
            </a:r>
            <a:endParaRPr lang="cs-CZ" dirty="0" smtClean="0"/>
          </a:p>
          <a:p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möchten</a:t>
            </a:r>
            <a:r>
              <a:rPr lang="cs-CZ" dirty="0" smtClean="0"/>
              <a:t> </a:t>
            </a:r>
            <a:r>
              <a:rPr lang="cs-CZ" dirty="0" err="1" smtClean="0"/>
              <a:t>Geschenke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6259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162</Words>
  <Application>Microsoft Office PowerPoint</Application>
  <PresentationFormat>Širokoúhlá obrazovka</PresentationFormat>
  <Paragraphs>35</Paragraphs>
  <Slides>4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Motiv Office</vt:lpstr>
      <vt:lpstr>Microsoft Word Document</vt:lpstr>
      <vt:lpstr>Prezentace aplikace PowerPoint</vt:lpstr>
      <vt:lpstr>Möchten - chtít (přání)</vt:lpstr>
      <vt:lpstr>Doplň správný tvar slovesa möchten</vt:lpstr>
      <vt:lpstr>Správné řešení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Kozderka</dc:creator>
  <cp:lastModifiedBy>Jan Kozderka</cp:lastModifiedBy>
  <cp:revision>15</cp:revision>
  <dcterms:created xsi:type="dcterms:W3CDTF">2014-04-27T19:40:45Z</dcterms:created>
  <dcterms:modified xsi:type="dcterms:W3CDTF">2015-01-04T11:57:22Z</dcterms:modified>
</cp:coreProperties>
</file>