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062" y="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E263A0-5B12-4DB8-B726-8267620B704A}" type="datetimeFigureOut">
              <a:rPr lang="cs-CZ" smtClean="0"/>
              <a:t>10.1.2015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575363-004B-4C78-A28A-E226F58D6D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3398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34A2945-4018-4F6C-8012-29449561C17E}" type="datetimeFigureOut">
              <a:rPr lang="cs-CZ" smtClean="0"/>
              <a:t>10.1.2015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504BF3B-ECD4-4046-9F43-D3A4A5996AA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34A2945-4018-4F6C-8012-29449561C17E}" type="datetimeFigureOut">
              <a:rPr lang="cs-CZ" smtClean="0"/>
              <a:t>10.1.2015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504BF3B-ECD4-4046-9F43-D3A4A5996AA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34A2945-4018-4F6C-8012-29449561C17E}" type="datetimeFigureOut">
              <a:rPr lang="cs-CZ" smtClean="0"/>
              <a:t>10.1.2015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504BF3B-ECD4-4046-9F43-D3A4A5996AA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A2945-4018-4F6C-8012-29449561C17E}" type="datetimeFigureOut">
              <a:rPr lang="cs-CZ" smtClean="0"/>
              <a:t>10.1.2015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4BF3B-ECD4-4046-9F43-D3A4A5996AA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A2945-4018-4F6C-8012-29449561C17E}" type="datetimeFigureOut">
              <a:rPr lang="cs-CZ" smtClean="0"/>
              <a:t>10.1.2015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4BF3B-ECD4-4046-9F43-D3A4A5996AA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34A2945-4018-4F6C-8012-29449561C17E}" type="datetimeFigureOut">
              <a:rPr lang="cs-CZ" smtClean="0"/>
              <a:t>10.1.2015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504BF3B-ECD4-4046-9F43-D3A4A5996AA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A2945-4018-4F6C-8012-29449561C17E}" type="datetimeFigureOut">
              <a:rPr lang="cs-CZ" smtClean="0"/>
              <a:t>10.1.2015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4BF3B-ECD4-4046-9F43-D3A4A5996A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34A2945-4018-4F6C-8012-29449561C17E}" type="datetimeFigureOut">
              <a:rPr lang="cs-CZ" smtClean="0"/>
              <a:t>10.1.2015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504BF3B-ECD4-4046-9F43-D3A4A5996AA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34A2945-4018-4F6C-8012-29449561C17E}" type="datetimeFigureOut">
              <a:rPr lang="cs-CZ" smtClean="0"/>
              <a:t>10.1.2015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504BF3B-ECD4-4046-9F43-D3A4A5996AA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A2945-4018-4F6C-8012-29449561C17E}" type="datetimeFigureOut">
              <a:rPr lang="cs-CZ" smtClean="0"/>
              <a:t>10.1.2015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4BF3B-ECD4-4046-9F43-D3A4A5996A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A2945-4018-4F6C-8012-29449561C17E}" type="datetimeFigureOut">
              <a:rPr lang="cs-CZ" smtClean="0"/>
              <a:t>10.1.2015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4BF3B-ECD4-4046-9F43-D3A4A5996A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34A2945-4018-4F6C-8012-29449561C17E}" type="datetimeFigureOut">
              <a:rPr lang="cs-CZ" smtClean="0"/>
              <a:t>10.1.2015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504BF3B-ECD4-4046-9F43-D3A4A5996AA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Osel#mediaviewer/File:Equus_asinus_1.jpg" TargetMode="External"/><Relationship Id="rId2" Type="http://schemas.openxmlformats.org/officeDocument/2006/relationships/hyperlink" Target="http://cs.wikipedia.org/wiki/Mezek#mediaviewer/File:Old_hinny_in_Oklahoma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K%C5%AF%C5%88#mediaviewer/File:Dunkelfuchsstute-Ciara1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9405968"/>
              </p:ext>
            </p:extLst>
          </p:nvPr>
        </p:nvGraphicFramePr>
        <p:xfrm>
          <a:off x="900113" y="1628775"/>
          <a:ext cx="7569200" cy="451087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2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Zraněný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4_25_ČJ_Zraněný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6.1.2015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2, žáci si procvičují čtení textu s porozuměním, odpovídají na otázky k textu, dokončují neúplné věty, vybírají správný obrázek zvířete.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6461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1500" dirty="0" smtClean="0"/>
              <a:t>Zraněný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5554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8507288" cy="6336704"/>
          </a:xfrm>
        </p:spPr>
        <p:txBody>
          <a:bodyPr>
            <a:noAutofit/>
          </a:bodyPr>
          <a:lstStyle/>
          <a:p>
            <a:r>
              <a:rPr lang="cs-CZ" sz="3600" b="1" dirty="0" smtClean="0"/>
              <a:t>Jeden člověk byl na cestě přepaden lupiči. Obrali ho, zbili a nechali ležet. </a:t>
            </a:r>
          </a:p>
          <a:p>
            <a:r>
              <a:rPr lang="cs-CZ" sz="3600" b="1" dirty="0" smtClean="0"/>
              <a:t>Náhodou šel tudy kněz, ale ten se mu obloukem vyhnul.  Podobně tomu bylo i s levitou. </a:t>
            </a:r>
          </a:p>
          <a:p>
            <a:r>
              <a:rPr lang="cs-CZ" sz="3600" b="1" dirty="0" smtClean="0"/>
              <a:t>Potom přišel k němu Samaritán. Ovázal mu rány, polil je olejem a vínem, naložil na mezka a dovezl do hostince. Tam za něho zaplatil, aby se hostinský o něho postaral.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73947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b="1" dirty="0" smtClean="0"/>
              <a:t>Co se stalo muži, který byl na cestě?</a:t>
            </a:r>
          </a:p>
          <a:p>
            <a:endParaRPr lang="cs-CZ" sz="4000" b="1" dirty="0"/>
          </a:p>
          <a:p>
            <a:r>
              <a:rPr lang="cs-CZ" sz="4000" b="1" dirty="0" smtClean="0"/>
              <a:t>Kdo našel zraněného?</a:t>
            </a:r>
          </a:p>
          <a:p>
            <a:endParaRPr lang="cs-CZ" sz="4000" b="1" dirty="0"/>
          </a:p>
          <a:p>
            <a:r>
              <a:rPr lang="cs-CZ" sz="4000" b="1" dirty="0" smtClean="0"/>
              <a:t>Co udělal  Samaritán?</a:t>
            </a:r>
          </a:p>
          <a:p>
            <a:r>
              <a:rPr lang="cs-CZ" sz="4000" b="1" dirty="0" smtClean="0"/>
              <a:t>Kdo se z mužů zachoval nejlépe?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318797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Dokonči neúplné věty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8280920" cy="4873752"/>
          </a:xfrm>
        </p:spPr>
        <p:txBody>
          <a:bodyPr>
            <a:normAutofit/>
          </a:bodyPr>
          <a:lstStyle/>
          <a:p>
            <a:pPr lvl="0">
              <a:buClr>
                <a:srgbClr val="FE8637"/>
              </a:buClr>
            </a:pPr>
            <a:r>
              <a:rPr lang="cs-CZ" sz="3600" b="1" dirty="0">
                <a:solidFill>
                  <a:prstClr val="black"/>
                </a:solidFill>
              </a:rPr>
              <a:t>Jeden člověk byl na cestě přepaden </a:t>
            </a:r>
            <a:r>
              <a:rPr lang="cs-CZ" sz="3600" b="1" dirty="0" smtClean="0">
                <a:solidFill>
                  <a:prstClr val="black"/>
                </a:solidFill>
              </a:rPr>
              <a:t>…………</a:t>
            </a:r>
            <a:endParaRPr lang="cs-CZ" sz="3600" b="1" dirty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sz="3600" b="1" dirty="0">
                <a:solidFill>
                  <a:prstClr val="black"/>
                </a:solidFill>
              </a:rPr>
              <a:t>Náhodou šel tudy kněz, ale ten </a:t>
            </a:r>
            <a:r>
              <a:rPr lang="cs-CZ" sz="3600" b="1" dirty="0" smtClean="0">
                <a:solidFill>
                  <a:prstClr val="black"/>
                </a:solidFill>
              </a:rPr>
              <a:t>……...  </a:t>
            </a:r>
            <a:r>
              <a:rPr lang="cs-CZ" sz="3600" b="1" dirty="0">
                <a:solidFill>
                  <a:prstClr val="black"/>
                </a:solidFill>
              </a:rPr>
              <a:t>Podobně tomu bylo i s levitou. </a:t>
            </a:r>
          </a:p>
          <a:p>
            <a:pPr lvl="0">
              <a:buClr>
                <a:srgbClr val="FE8637"/>
              </a:buClr>
            </a:pPr>
            <a:r>
              <a:rPr lang="cs-CZ" sz="3600" b="1" dirty="0">
                <a:solidFill>
                  <a:prstClr val="black"/>
                </a:solidFill>
              </a:rPr>
              <a:t>Potom přišel k němu Samaritán. Ovázal mu rány, </a:t>
            </a:r>
            <a:r>
              <a:rPr lang="cs-CZ" sz="3600" b="1" dirty="0" smtClean="0">
                <a:solidFill>
                  <a:prstClr val="black"/>
                </a:solidFill>
              </a:rPr>
              <a:t>………</a:t>
            </a:r>
            <a:endParaRPr lang="cs-CZ" sz="36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7457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MEZEK	 </a:t>
            </a:r>
            <a:r>
              <a:rPr lang="cs-CZ" dirty="0" smtClean="0"/>
              <a:t>najdi vhodný obrázek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3200" b="1" dirty="0"/>
              <a:t>Mezek</a:t>
            </a:r>
            <a:r>
              <a:rPr lang="cs-CZ" sz="3200" dirty="0"/>
              <a:t> je kříženec samice osla domácího </a:t>
            </a:r>
            <a:r>
              <a:rPr lang="cs-CZ" sz="3200" dirty="0" smtClean="0"/>
              <a:t>se </a:t>
            </a:r>
            <a:r>
              <a:rPr lang="cs-CZ" sz="3200" dirty="0"/>
              <a:t>samcem koně domácího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700808"/>
            <a:ext cx="3028925" cy="2430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1330" y="2076746"/>
            <a:ext cx="1868741" cy="27749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00808"/>
            <a:ext cx="2457450" cy="2371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5508104" y="4437112"/>
            <a:ext cx="2956917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7229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cs.wikipedia.org/wiki/Mezek#mediaviewer/File:Old_hinny_in_Oklahoma.jpg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cs.wikipedia.org/wiki/Osel#mediaviewer/File:Equus_asinus_1.jpg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cs.wikipedia.org/wiki/K%C5%AF%C5%88#mediaviewer/File:Dunkelfuchsstute-Ciara16.jpg</a:t>
            </a:r>
            <a:endParaRPr lang="cs-CZ" dirty="0" smtClean="0"/>
          </a:p>
          <a:p>
            <a:r>
              <a:rPr lang="cs-CZ" dirty="0" smtClean="0"/>
              <a:t>Převyprávěný text z Bible Ekumenické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9429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68</TotalTime>
  <Words>248</Words>
  <Application>Microsoft Office PowerPoint</Application>
  <PresentationFormat>Předvádění na obrazovce (4:3)</PresentationFormat>
  <Paragraphs>55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Prezentace aplikace PowerPoint</vt:lpstr>
      <vt:lpstr>Prezentace aplikace PowerPoint</vt:lpstr>
      <vt:lpstr>Otázky</vt:lpstr>
      <vt:lpstr>Dokonči neúplné věty</vt:lpstr>
      <vt:lpstr>MEZEK  najdi vhodný obrázek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8</cp:revision>
  <dcterms:created xsi:type="dcterms:W3CDTF">2015-01-06T19:48:01Z</dcterms:created>
  <dcterms:modified xsi:type="dcterms:W3CDTF">2015-01-10T12:20:05Z</dcterms:modified>
</cp:coreProperties>
</file>