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85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7" r:id="rId4"/>
    <p:sldId id="288" r:id="rId5"/>
    <p:sldId id="289" r:id="rId6"/>
    <p:sldId id="290" r:id="rId7"/>
    <p:sldId id="282" r:id="rId8"/>
    <p:sldId id="283" r:id="rId9"/>
    <p:sldId id="284" r:id="rId10"/>
    <p:sldId id="285" r:id="rId11"/>
    <p:sldId id="28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81" autoAdjust="0"/>
    <p:restoredTop sz="94660"/>
  </p:normalViewPr>
  <p:slideViewPr>
    <p:cSldViewPr snapToGrid="0">
      <p:cViewPr>
        <p:scale>
          <a:sx n="80" d="100"/>
          <a:sy n="80" d="100"/>
        </p:scale>
        <p:origin x="0" y="-58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14.1.2015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14.1.2015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1/14/2015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2560821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30383817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441513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9126367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3288575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8670458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415789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815135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883684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11085090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15897608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46931912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53879065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14893488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90785050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4397368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4392062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01045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  <p:sldLayoutId id="2147483701" r:id="rId16"/>
    <p:sldLayoutId id="2147483702" r:id="rId17"/>
    <p:sldLayoutId id="2147483649" r:id="rId18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ipartsalbum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1369" y="657898"/>
            <a:ext cx="10363200" cy="1829761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chemeClr val="bg1"/>
                </a:solidFill>
                <a:latin typeface="Century Gothic"/>
              </a:rPr>
              <a:t>Orientace v řadě</a:t>
            </a:r>
            <a:endParaRPr lang="cs-CZ" sz="6000" b="0" i="0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první a poslední v řadě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0558" y="3390154"/>
            <a:ext cx="2705102" cy="156284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475" y="3229330"/>
            <a:ext cx="2214271" cy="152631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3099" y="3457828"/>
            <a:ext cx="2705102" cy="15494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0185" y="3512057"/>
            <a:ext cx="2637564" cy="1440943"/>
          </a:xfrm>
          <a:prstGeom prst="rect">
            <a:avLst/>
          </a:prstGeom>
        </p:spPr>
      </p:pic>
      <p:sp>
        <p:nvSpPr>
          <p:cNvPr id="9" name="Šipka doprava 8"/>
          <p:cNvSpPr/>
          <p:nvPr/>
        </p:nvSpPr>
        <p:spPr>
          <a:xfrm>
            <a:off x="402897" y="5961441"/>
            <a:ext cx="10985500" cy="342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9813149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první a poslední v řadě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9100" y="3189563"/>
            <a:ext cx="1805940" cy="157459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2784" y="3189563"/>
            <a:ext cx="2214271" cy="152631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00" y="3189563"/>
            <a:ext cx="2705102" cy="15494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8083" y="3189563"/>
            <a:ext cx="2637564" cy="1440943"/>
          </a:xfrm>
          <a:prstGeom prst="rect">
            <a:avLst/>
          </a:prstGeom>
        </p:spPr>
      </p:pic>
      <p:sp>
        <p:nvSpPr>
          <p:cNvPr id="9" name="Šipka doprava 8"/>
          <p:cNvSpPr/>
          <p:nvPr/>
        </p:nvSpPr>
        <p:spPr>
          <a:xfrm rot="10800000">
            <a:off x="719889" y="2535489"/>
            <a:ext cx="10985500" cy="342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034850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v </a:t>
            </a:r>
            <a:r>
              <a:rPr lang="cs-CZ" dirty="0" smtClean="0"/>
              <a:t>řadě, </a:t>
            </a:r>
            <a:r>
              <a:rPr lang="cs-CZ" dirty="0" smtClean="0"/>
              <a:t>co </a:t>
            </a:r>
            <a:r>
              <a:rPr lang="cs-CZ" dirty="0" smtClean="0"/>
              <a:t>tam </a:t>
            </a:r>
            <a:r>
              <a:rPr lang="cs-CZ" dirty="0" smtClean="0"/>
              <a:t>nepatří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417" y="3051009"/>
            <a:ext cx="850392" cy="190103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7594" y="3224745"/>
            <a:ext cx="1814170" cy="155356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7621" y="3115017"/>
            <a:ext cx="1810512" cy="1837030"/>
          </a:xfrm>
          <a:prstGeom prst="rect">
            <a:avLst/>
          </a:prstGeom>
        </p:spPr>
      </p:pic>
      <p:pic>
        <p:nvPicPr>
          <p:cNvPr id="1026" name="Picture 2" descr="C:\Program Files (x86)\Microsoft Office\MEDIA\CAGCAT10\j021685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3854" y="3633850"/>
            <a:ext cx="2500821" cy="12936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217399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obrázek, který je uprostřed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447" y="3147222"/>
            <a:ext cx="850392" cy="190103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369" y="3179226"/>
            <a:ext cx="1810512" cy="18370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2082" y="3179226"/>
            <a:ext cx="1814170" cy="155356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137782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jeho psychika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Poznávací schopnosti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Používání základních prostorových pojmů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Orientace v řadě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Sleduje očima řadu, vyhledá první a 	poslední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Pomůcky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Notebook s dotykovou obrazovkou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Kartičky s obrázky z prezentace, KUMUČ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Okolí MŠ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2340864"/>
            <a:ext cx="10781608" cy="2910009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Využívání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prezentace: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děti řeší úkoly z prezentace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 interaktivní tabuli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podle pokynů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učitelky a dle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daných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snímků,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jak jdou po sobě.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Připravíme kartičky s obrázky podle prezentace. Děti kladou obrázky před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sebe podle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předlohy a pokynů učitele.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Při pobytu venku můžeme pozorovat práci strojů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zvuky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strojů, poznávání barev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85831" y="2451193"/>
            <a:ext cx="9769481" cy="21359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office.microsoft.com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–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2"/>
              </a:rPr>
              <a:t>www.clipartsalbum.com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tový efekt">
  <a:themeElements>
    <a:clrScheme name="Iontový efekt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tový efekt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tový efekt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238</Words>
  <Application>Microsoft Office PowerPoint</Application>
  <PresentationFormat>Vlastní</PresentationFormat>
  <Paragraphs>44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Iontový efekt</vt:lpstr>
      <vt:lpstr>Orientace v řadě</vt:lpstr>
      <vt:lpstr>Urči první a poslední v řadě</vt:lpstr>
      <vt:lpstr>Urči první a poslední v řadě</vt:lpstr>
      <vt:lpstr>Urči v řadě, co tam nepatří</vt:lpstr>
      <vt:lpstr>Najdi obrázek, který je uprostřed</vt:lpstr>
      <vt:lpstr>Téma pro polytechnickou výchovu</vt:lpstr>
      <vt:lpstr>Pomůcky</vt:lpstr>
      <vt:lpstr>Metodický postup </vt:lpstr>
      <vt:lpstr>Použité zdroje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2015-01-14T10:51:59Z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