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18"/>
  </p:notesMasterIdLst>
  <p:handoutMasterIdLst>
    <p:handoutMasterId r:id="rId19"/>
  </p:handoutMasterIdLst>
  <p:sldIdLst>
    <p:sldId id="287" r:id="rId3"/>
    <p:sldId id="288" r:id="rId4"/>
    <p:sldId id="289" r:id="rId5"/>
    <p:sldId id="290" r:id="rId6"/>
    <p:sldId id="291" r:id="rId7"/>
    <p:sldId id="292" r:id="rId8"/>
    <p:sldId id="294" r:id="rId9"/>
    <p:sldId id="295" r:id="rId10"/>
    <p:sldId id="296" r:id="rId11"/>
    <p:sldId id="283" r:id="rId12"/>
    <p:sldId id="282" r:id="rId13"/>
    <p:sldId id="284" r:id="rId14"/>
    <p:sldId id="285" r:id="rId15"/>
    <p:sldId id="286" r:id="rId16"/>
    <p:sldId id="29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" y="306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22. 1. 2015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22. 1. 2015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06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34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48729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29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5341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49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8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12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81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683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22200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48886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7052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52263271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556928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506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9575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17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64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png"/><Relationship Id="rId7" Type="http://schemas.openxmlformats.org/officeDocument/2006/relationships/image" Target="../media/image10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3.png"/><Relationship Id="rId4" Type="http://schemas.openxmlformats.org/officeDocument/2006/relationships/image" Target="../media/image6.png"/><Relationship Id="rId9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88274" y="1332411"/>
            <a:ext cx="10363200" cy="982855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Poznáváme </a:t>
            </a:r>
            <a:r>
              <a:rPr lang="cs-CZ" sz="6000" b="0" i="0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povolání</a:t>
            </a:r>
            <a:endParaRPr lang="cs-CZ" sz="6000" b="0" i="0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0607" y="2906486"/>
            <a:ext cx="8534400" cy="5812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Tesař, zedník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150503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S jakým nástrojem pracuje tesař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17" y="1696534"/>
            <a:ext cx="2743200" cy="27432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2171" y="1646497"/>
            <a:ext cx="2520000" cy="252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171" y="1477078"/>
            <a:ext cx="2489200" cy="24892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054" y="1696534"/>
            <a:ext cx="2609088" cy="3657600"/>
          </a:xfrm>
          <a:prstGeom prst="rect">
            <a:avLst/>
          </a:prstGeom>
        </p:spPr>
      </p:pic>
      <p:sp>
        <p:nvSpPr>
          <p:cNvPr id="9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4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216" y="1077685"/>
            <a:ext cx="2821018" cy="3770085"/>
          </a:xfrm>
          <a:prstGeom prst="rect">
            <a:avLst/>
          </a:prstGeom>
        </p:spPr>
      </p:pic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46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jakým nástrojem pracuje zedník?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915" y="1737360"/>
            <a:ext cx="2824085" cy="339297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21" y="1356519"/>
            <a:ext cx="2022323" cy="319324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5042" y="2141994"/>
            <a:ext cx="3444943" cy="21961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568" y="2590776"/>
            <a:ext cx="1875434" cy="1815998"/>
          </a:xfrm>
          <a:prstGeom prst="rect">
            <a:avLst/>
          </a:prstGeom>
        </p:spPr>
      </p:pic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79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216" y="1077685"/>
            <a:ext cx="2821018" cy="3770085"/>
          </a:xfrm>
          <a:prstGeom prst="rect">
            <a:avLst/>
          </a:prstGeom>
        </p:spPr>
      </p:pic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896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materiál používá zedník?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946" y="1644526"/>
            <a:ext cx="2611344" cy="26113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8228" y="1974365"/>
            <a:ext cx="2205953" cy="14706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915" y="2950198"/>
            <a:ext cx="2824085" cy="33929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519" y="1930400"/>
            <a:ext cx="1950866" cy="1850887"/>
          </a:xfrm>
          <a:prstGeom prst="rect">
            <a:avLst/>
          </a:prstGeom>
        </p:spPr>
      </p:pic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9326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216" y="1077685"/>
            <a:ext cx="2821018" cy="3770085"/>
          </a:xfrm>
          <a:prstGeom prst="rect">
            <a:avLst/>
          </a:prstGeom>
        </p:spPr>
      </p:pic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98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materiál používá tesař?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0985" y="2480022"/>
            <a:ext cx="2494249" cy="134691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796" y="2011633"/>
            <a:ext cx="1493229" cy="20933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23" y="2011633"/>
            <a:ext cx="2743200" cy="27432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3149" y="1402080"/>
            <a:ext cx="3593657" cy="4321403"/>
          </a:xfrm>
          <a:prstGeom prst="rect">
            <a:avLst/>
          </a:prstGeom>
        </p:spPr>
      </p:pic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506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3216" y="1077685"/>
            <a:ext cx="2821018" cy="3770085"/>
          </a:xfrm>
          <a:prstGeom prst="rect">
            <a:avLst/>
          </a:prstGeom>
        </p:spPr>
      </p:pic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488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Kartičky</a:t>
            </a:r>
            <a:r>
              <a:rPr lang="cs-CZ" smtClean="0">
                <a:latin typeface="Arial" pitchFamily="34" charset="0"/>
                <a:cs typeface="Arial" pitchFamily="34" charset="0"/>
              </a:rPr>
              <a:t>, kufřík.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3460" y="1363755"/>
            <a:ext cx="8596668" cy="29992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Poznatky, sociální informovanost</a:t>
            </a: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•     Integrovaný blok: Já, ty, my a lidé kolem mě</a:t>
            </a: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Poznáváme profese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•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/>
              <a:t>Dítě má poznatky z nejrůznějších oblastí života a poznání podle toho, s čím se v praxi setkává – poznatky o lidech a jejich životě.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seznamují s profesemi tesař a zedník. Pracují se snímky podle pokynů učitele.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 snímcích použity animace.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mohou současně pracovat s kartičkami, které jim předem vyučující připraví (viz poslední snímek) a využívají kufřík. 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21359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Materiál vytvořen v prosinci 2014, nahrán v lednu 2015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76397" y="6328745"/>
            <a:ext cx="6297612" cy="365125"/>
          </a:xfrm>
        </p:spPr>
        <p:txBody>
          <a:bodyPr/>
          <a:lstStyle/>
          <a:p>
            <a:pPr algn="ctr"/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3623"/>
          </a:xfrm>
        </p:spPr>
        <p:txBody>
          <a:bodyPr/>
          <a:lstStyle/>
          <a:p>
            <a:r>
              <a:rPr lang="cs-CZ" dirty="0" smtClean="0"/>
              <a:t>Obrázky k tisku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017" y="1696534"/>
            <a:ext cx="1800000" cy="180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8399" y="1659560"/>
            <a:ext cx="1800000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079" y="1764461"/>
            <a:ext cx="1800000" cy="180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7517" y="1464267"/>
            <a:ext cx="2611344" cy="26113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662" y="4088393"/>
            <a:ext cx="1950866" cy="185088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4324" y="3929901"/>
            <a:ext cx="1139964" cy="180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167" y="4062233"/>
            <a:ext cx="2823503" cy="180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0511" y="4014626"/>
            <a:ext cx="1858912" cy="1800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331</Words>
  <Application>Microsoft Office PowerPoint</Application>
  <PresentationFormat>Širokoúhlá obrazovka</PresentationFormat>
  <Paragraphs>55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Trebuchet MS</vt:lpstr>
      <vt:lpstr>Wingdings 3</vt:lpstr>
      <vt:lpstr>Faseta</vt:lpstr>
      <vt:lpstr>Poznáváme povolání</vt:lpstr>
      <vt:lpstr>      S jakým nástrojem pracuje tesař</vt:lpstr>
      <vt:lpstr>Prezentace aplikace PowerPoint</vt:lpstr>
      <vt:lpstr>S jakým nástrojem pracuje zedník?</vt:lpstr>
      <vt:lpstr>Prezentace aplikace PowerPoint</vt:lpstr>
      <vt:lpstr>Jaký materiál používá zedník?</vt:lpstr>
      <vt:lpstr>Prezentace aplikace PowerPoint</vt:lpstr>
      <vt:lpstr>Jaký materiál používá tesař?</vt:lpstr>
      <vt:lpstr>Prezentace aplikace PowerPoint</vt:lpstr>
      <vt:lpstr>Použitý materiál</vt:lpstr>
      <vt:lpstr>Téma pro polytechnickou výchovu</vt:lpstr>
      <vt:lpstr>Metodický postup </vt:lpstr>
      <vt:lpstr>Použité zdroje</vt:lpstr>
      <vt:lpstr>Prezentace aplikace PowerPoint</vt:lpstr>
      <vt:lpstr>Obrázky k tisku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2015-01-22T08:01:04Z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