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8" r:id="rId4"/>
    <p:sldId id="259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7F76A4A-7D32-40A9-8E42-76938BC1C530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CD5FDB3-E938-4B8D-86B5-535355AE22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3" name="chimes.wav"/>
          </p:stSnd>
        </p:sndAc>
      </p:transition>
    </mc:Choice>
    <mc:Fallback xmlns="">
      <p:transition spd="slow">
        <p:split orient="vert"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audio" Target="../media/audio10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t%C3%A1ci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VY_32_INOVACE_14_PTÁCI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29594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Ptáci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ročník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Prvouka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2648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60848"/>
            <a:ext cx="5148064" cy="3861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9154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TĚLO PTÁKŮ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smtClean="0"/>
              <a:t>Popiš tělo ptáků: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Spoj barevně:</a:t>
            </a:r>
          </a:p>
          <a:p>
            <a:r>
              <a:rPr lang="cs-CZ" b="1" dirty="0" smtClean="0"/>
              <a:t>HLAVA</a:t>
            </a:r>
          </a:p>
          <a:p>
            <a:r>
              <a:rPr lang="cs-CZ" b="1" dirty="0" smtClean="0"/>
              <a:t>KRK</a:t>
            </a:r>
          </a:p>
          <a:p>
            <a:r>
              <a:rPr lang="cs-CZ" b="1" dirty="0" smtClean="0"/>
              <a:t>TRUP</a:t>
            </a:r>
          </a:p>
          <a:p>
            <a:r>
              <a:rPr lang="cs-CZ" b="1" dirty="0" smtClean="0"/>
              <a:t>KŘÍDLA</a:t>
            </a:r>
          </a:p>
          <a:p>
            <a:r>
              <a:rPr lang="cs-CZ" b="1" dirty="0" smtClean="0"/>
              <a:t>NOHY</a:t>
            </a:r>
          </a:p>
          <a:p>
            <a:r>
              <a:rPr lang="cs-CZ" b="1" dirty="0" smtClean="0"/>
              <a:t>OCAS</a:t>
            </a:r>
          </a:p>
          <a:p>
            <a:r>
              <a:rPr lang="cs-CZ" b="1" dirty="0" smtClean="0"/>
              <a:t>ZOBÁK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29000"/>
            <a:ext cx="3839777" cy="2523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5248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Barevně poznač správné údaje:</a:t>
            </a:r>
          </a:p>
          <a:p>
            <a:r>
              <a:rPr lang="cs-CZ" dirty="0"/>
              <a:t>l</a:t>
            </a:r>
            <a:r>
              <a:rPr lang="cs-CZ" dirty="0" smtClean="0"/>
              <a:t>íhnou se z vajíček 		rodí živá </a:t>
            </a:r>
            <a:r>
              <a:rPr lang="cs-CZ" dirty="0" smtClean="0"/>
              <a:t>mláďata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ají peří		mají srst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ají mateřské mléko		zobou zobákem</a:t>
            </a:r>
          </a:p>
          <a:p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dlétají do teplých krajin         v zimě spí v noře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7123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Napiš, jaké ptáky znáš.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Prohlédni si encyklopedie</a:t>
            </a:r>
          </a:p>
          <a:p>
            <a:r>
              <a:rPr lang="cs-CZ" dirty="0" smtClean="0">
                <a:hlinkClick r:id="rId3"/>
              </a:rPr>
              <a:t>Ptáci - Wikipedie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0534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PEŘINA, Luděk. </a:t>
            </a:r>
            <a:r>
              <a:rPr lang="cs-CZ" i="1" dirty="0"/>
              <a:t>obrázky.cz</a:t>
            </a:r>
            <a:r>
              <a:rPr lang="cs-CZ" dirty="0"/>
              <a:t> [online]. [cit. 16.4.2012]. Dostupný na WWW: &lt;http://obrazky.cz/</a:t>
            </a:r>
            <a:r>
              <a:rPr lang="cs-CZ" dirty="0" err="1"/>
              <a:t>detail?q</a:t>
            </a:r>
            <a:r>
              <a:rPr lang="cs-CZ" dirty="0"/>
              <a:t>=%C4%8D%C3%A1p&amp;offset=21&amp;limit=20&amp;bUrlPar=filter%3D1&amp;resNum=21&amp;ref=http%3A//obrazky.cz/%3Fq%3D%25C4%258D%25C3%25A1p&amp;resID=kCsf1_ui2fK6ZqAhlyO3qJrOd33QLPDI1IXNaBkEY3c&amp;imgURL=http%3A//img1.ct24.cz/</a:t>
            </a:r>
            <a:r>
              <a:rPr lang="cs-CZ" dirty="0" err="1"/>
              <a:t>cache</a:t>
            </a:r>
            <a:r>
              <a:rPr lang="cs-CZ" dirty="0"/>
              <a:t>/616x347/</a:t>
            </a:r>
            <a:r>
              <a:rPr lang="cs-CZ" dirty="0" err="1"/>
              <a:t>article</a:t>
            </a:r>
            <a:r>
              <a:rPr lang="cs-CZ" dirty="0"/>
              <a:t>/35/3452/345110.jpg&amp;pageURL=http%3A//www.ceskatelevize.cz/ct24/regiony/170950-do-ceska-se-vraci-capi-nejvice-jich-je-na-hane/&amp;</a:t>
            </a:r>
            <a:r>
              <a:rPr lang="cs-CZ" dirty="0" err="1"/>
              <a:t>imgX</a:t>
            </a:r>
            <a:r>
              <a:rPr lang="cs-CZ" dirty="0"/>
              <a:t>=616&amp;imgY=347&amp;imgSize=12&amp;thURL=http%3A//media3.picsearch.com/is%3FkCsf1_ui2fK6ZqAhlyO3qJrOd33QLPDI1IXNaBkEY3c&amp;thX=128&amp;thY=73&amp;qNoSite=%C4%8D%C3%A1p&amp;siteWWW=&amp;</a:t>
            </a:r>
            <a:r>
              <a:rPr lang="cs-CZ" dirty="0" err="1"/>
              <a:t>sId</a:t>
            </a:r>
            <a:r>
              <a:rPr lang="cs-CZ" dirty="0"/>
              <a:t>=RCimxvuZwSaDwDgCsgZ3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-. obrazky.cz [online]. [cit. 16.4.2012]. Dostupný na WWW: &lt;http://obrazky.cz/</a:t>
            </a:r>
            <a:r>
              <a:rPr lang="cs-CZ" dirty="0" err="1"/>
              <a:t>detail?q</a:t>
            </a:r>
            <a:r>
              <a:rPr lang="cs-CZ" dirty="0"/>
              <a:t>=vla%C5%A1tovka&amp;offset=1&amp;limit=20&amp;bUrlPar=filter%3D1&amp;resNum=16&amp;ref=http%3A//obrazky.cz/%3Fq%3D%25C4%258D%25C3%25A1p%26from%3D21&amp;resID=Igk0Cs7xUHGUZ5dM-osCKi3zAMkiEe3EhqECMS1KDHM&amp;imgURL=http%3A//www.jynx-t.net/</a:t>
            </a:r>
            <a:r>
              <a:rPr lang="cs-CZ" dirty="0" err="1"/>
              <a:t>ptaci</a:t>
            </a:r>
            <a:r>
              <a:rPr lang="cs-CZ" dirty="0"/>
              <a:t>/Data/</a:t>
            </a:r>
            <a:r>
              <a:rPr lang="cs-CZ" dirty="0" err="1"/>
              <a:t>Images</a:t>
            </a:r>
            <a:r>
              <a:rPr lang="cs-CZ" dirty="0"/>
              <a:t>/Vlastovka-obecna_1.jpg&amp;pageURL=http%3A//www.jynx-t.net/</a:t>
            </a:r>
            <a:r>
              <a:rPr lang="cs-CZ" dirty="0" err="1"/>
              <a:t>ptaci</a:t>
            </a:r>
            <a:r>
              <a:rPr lang="cs-CZ" dirty="0"/>
              <a:t>/vlastovka-obecna-74-21233920-1.html&amp;imgX=960&amp;imgY=720&amp;imgSize=186&amp;thURL=http%3A//media2.picsearch.com/is%3FIgk0Cs7xUHGUZ5dM-osCKi3zAMkiEe3EhqECMS1KDHM&amp;thX=128&amp;thY=96&amp;qNoSite=vla%C5%A1tovka&amp;siteWWW=&amp;</a:t>
            </a:r>
            <a:r>
              <a:rPr lang="cs-CZ" dirty="0" err="1"/>
              <a:t>sId</a:t>
            </a:r>
            <a:r>
              <a:rPr lang="cs-CZ" dirty="0"/>
              <a:t>=RCimxvuZwn5FwDTAdUlY&gt;. 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6367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73</TotalTime>
  <Words>156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Prezentace aplikace PowerPoint</vt:lpstr>
      <vt:lpstr>Ptáci</vt:lpstr>
      <vt:lpstr>TĚLO PTÁKŮ</vt:lpstr>
      <vt:lpstr>PTÁCI</vt:lpstr>
      <vt:lpstr>PTÁCI</vt:lpstr>
      <vt:lpstr>Zdroj: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stránka</dc:title>
  <dc:creator>uživatel</dc:creator>
  <cp:lastModifiedBy>Martin Králík</cp:lastModifiedBy>
  <cp:revision>14</cp:revision>
  <dcterms:created xsi:type="dcterms:W3CDTF">2011-03-10T13:27:46Z</dcterms:created>
  <dcterms:modified xsi:type="dcterms:W3CDTF">2012-04-16T12:57:55Z</dcterms:modified>
</cp:coreProperties>
</file>