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86" r:id="rId5"/>
    <p:sldId id="287" r:id="rId6"/>
    <p:sldId id="289" r:id="rId7"/>
    <p:sldId id="290" r:id="rId8"/>
    <p:sldId id="291" r:id="rId9"/>
    <p:sldId id="293" r:id="rId10"/>
    <p:sldId id="295" r:id="rId11"/>
    <p:sldId id="296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3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Od semínka  k pastelkám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fontAlgn="base"/>
            <a:r>
              <a:rPr lang="cs-CZ" b="1" dirty="0"/>
              <a:t>Řešení problémů, učení</a:t>
            </a:r>
            <a:r>
              <a:rPr lang="cs-CZ" dirty="0"/>
              <a:t> </a:t>
            </a:r>
          </a:p>
          <a:p>
            <a:pPr fontAlgn="base"/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5000625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209992" y="3013501"/>
            <a:ext cx="4763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ŠIŠKA SMRKU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914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12192000" cy="676140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5030153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253316" y="3013501"/>
            <a:ext cx="470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SEMÍNKO SMRKU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6308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103031"/>
            <a:ext cx="12192000" cy="695459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209072" y="3013501"/>
            <a:ext cx="50586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MALÝ SMRK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984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928055" y="3013501"/>
            <a:ext cx="40410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VĚTŠÍ SMRK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9274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02594" y="3013501"/>
            <a:ext cx="510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JEŠTĚ VĚTŠÍ SMRK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9470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59795" y="3013501"/>
            <a:ext cx="4866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VZROSTLÉ SMRKY</a:t>
            </a:r>
            <a:endParaRPr lang="cs-CZ" sz="4800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258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857250" y="857250"/>
            <a:ext cx="6858000" cy="51435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56960" y="3013501"/>
            <a:ext cx="5044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POKÁCENÝ SMRK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6818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720852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30640" y="3013501"/>
            <a:ext cx="291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DŘÍVÍ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57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3030" y="0"/>
            <a:ext cx="12088970" cy="68580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030" y="0"/>
            <a:ext cx="500062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852160" y="2736502"/>
            <a:ext cx="5318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Ze smrkového dříví…</a:t>
            </a:r>
          </a:p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PASTELKY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1218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Jedná se o výkladový materiál, na kterém se děti </a:t>
            </a:r>
            <a:r>
              <a:rPr lang="cs-CZ" b="1" dirty="0" smtClean="0"/>
              <a:t>učí, </a:t>
            </a:r>
            <a:r>
              <a:rPr lang="cs-CZ" b="1" dirty="0" smtClean="0"/>
              <a:t>odkud se berou pastelky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učí chápat význam lesa jako produkt suroviny – dřevo.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Jedná se o výkladový materiál. U každého snímku si s dětmi </a:t>
            </a:r>
            <a:r>
              <a:rPr lang="cs-CZ" dirty="0" smtClean="0"/>
              <a:t>tematicky </a:t>
            </a:r>
            <a:r>
              <a:rPr lang="cs-CZ" dirty="0" smtClean="0"/>
              <a:t>vyprávíme. Porovnáváme od nejmenšího k největšímu.</a:t>
            </a:r>
          </a:p>
          <a:p>
            <a:r>
              <a:rPr lang="cs-CZ" dirty="0" smtClean="0"/>
              <a:t>Na prezentaci navazuje DUM s názvem: „Od semínka k pastelkám – seřaď“.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výkladu si děti na magnetickou tabulku přiřazují obrázky daného tématu dle posloupnosti.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s-CZ" dirty="0"/>
              <a:t>Vnímat, že je zajímavé dozvídat se nové věci, využívat </a:t>
            </a:r>
            <a:r>
              <a:rPr lang="cs-CZ" dirty="0" smtClean="0"/>
              <a:t>zkušeností </a:t>
            </a:r>
            <a:r>
              <a:rPr lang="cs-CZ" dirty="0"/>
              <a:t>k učení </a:t>
            </a:r>
            <a:endParaRPr lang="cs-CZ" dirty="0" smtClean="0"/>
          </a:p>
          <a:p>
            <a:pPr fontAlgn="base"/>
            <a:r>
              <a:rPr lang="pt-BR" dirty="0"/>
              <a:t>Projevovat zájem o nové věci, dotazovat se při </a:t>
            </a:r>
            <a:r>
              <a:rPr lang="pt-BR" dirty="0" smtClean="0"/>
              <a:t>neporozumění</a:t>
            </a:r>
            <a:endParaRPr lang="cs-CZ" dirty="0" smtClean="0"/>
          </a:p>
          <a:p>
            <a:pPr fontAlgn="base"/>
            <a:r>
              <a:rPr lang="cs-CZ" dirty="0"/>
              <a:t>Nechat se získat pro záměrné učení  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Vlastní</PresentationFormat>
  <Paragraphs>65</Paragraphs>
  <Slides>17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Od semínka  k pastelkám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2015-02-05T12:02:53Z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