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ustom.xml" ContentType="application/vnd.openxmlformats-officedocument.custom-properties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871" r:id="rId2"/>
  </p:sldMasterIdLst>
  <p:notesMasterIdLst>
    <p:notesMasterId r:id="rId19"/>
  </p:notesMasterIdLst>
  <p:handoutMasterIdLst>
    <p:handoutMasterId r:id="rId20"/>
  </p:handoutMasterIdLst>
  <p:sldIdLst>
    <p:sldId id="272" r:id="rId3"/>
    <p:sldId id="273" r:id="rId4"/>
    <p:sldId id="282" r:id="rId5"/>
    <p:sldId id="283" r:id="rId6"/>
    <p:sldId id="284" r:id="rId7"/>
    <p:sldId id="286" r:id="rId8"/>
    <p:sldId id="287" r:id="rId9"/>
    <p:sldId id="288" r:id="rId10"/>
    <p:sldId id="289" r:id="rId11"/>
    <p:sldId id="290" r:id="rId12"/>
    <p:sldId id="292" r:id="rId13"/>
    <p:sldId id="280" r:id="rId14"/>
    <p:sldId id="275" r:id="rId15"/>
    <p:sldId id="276" r:id="rId16"/>
    <p:sldId id="277" r:id="rId17"/>
    <p:sldId id="281" r:id="rId1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3897" autoAdjust="0"/>
    <p:restoredTop sz="94660"/>
  </p:normalViewPr>
  <p:slideViewPr>
    <p:cSldViewPr snapToGrid="0">
      <p:cViewPr>
        <p:scale>
          <a:sx n="74" d="100"/>
          <a:sy n="74" d="100"/>
        </p:scale>
        <p:origin x="-318" y="-774"/>
      </p:cViewPr>
      <p:guideLst>
        <p:guide orient="horz" pos="2160"/>
        <p:guide pos="3840"/>
      </p:guideLst>
    </p:cSldViewPr>
  </p:slid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3" Type="http://schemas.openxmlformats.org/officeDocument/2006/relationships/slide" Target="slides/slide1.xml"/><Relationship Id="rId21" Type="http://schemas.openxmlformats.org/officeDocument/2006/relationships/presProps" Target="presProp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" Type="http://schemas.openxmlformats.org/officeDocument/2006/relationships/slideMaster" Target="slideMasters/slideMaster1.xml"/><Relationship Id="rId16" Type="http://schemas.openxmlformats.org/officeDocument/2006/relationships/slide" Target="slides/slide14.xml"/><Relationship Id="rId20" Type="http://schemas.openxmlformats.org/officeDocument/2006/relationships/handoutMaster" Target="handoutMasters/handout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tableStyles" Target="tableStyle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theme" Target="theme/theme1.xml"/><Relationship Id="rId10" Type="http://schemas.openxmlformats.org/officeDocument/2006/relationships/slide" Target="slides/slide8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10.3.2015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10.3.2015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0410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gif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 bwMode="white">
          <a:xfrm>
            <a:off x="0" y="5971032"/>
            <a:ext cx="12192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-12192" y="6053328"/>
            <a:ext cx="2999232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3145536" y="6044184"/>
            <a:ext cx="90464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3149600" y="4038600"/>
            <a:ext cx="8636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149600" y="6050037"/>
            <a:ext cx="89408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101600" y="6068699"/>
            <a:ext cx="27432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B61BEF0D-F0BB-DE4B-95CE-6DB70DBA9567}" type="datetimeFigureOut">
              <a:rPr lang="en-US" smtClean="0"/>
              <a:pPr/>
              <a:t>3/10/2015</a:t>
            </a:fld>
            <a:endParaRPr lang="en-US" dirty="0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2780524" y="236539"/>
            <a:ext cx="78232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10668000" y="228600"/>
            <a:ext cx="11176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6864" y="228600"/>
            <a:ext cx="10871200" cy="9906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816864" y="1600200"/>
            <a:ext cx="10871200" cy="44958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828801" y="2743200"/>
            <a:ext cx="9497484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Obdélník 6"/>
          <p:cNvSpPr/>
          <p:nvPr/>
        </p:nvSpPr>
        <p:spPr bwMode="white">
          <a:xfrm>
            <a:off x="0" y="1524000"/>
            <a:ext cx="12192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0" y="1600200"/>
            <a:ext cx="17272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1828800" y="1600200"/>
            <a:ext cx="103632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1600200"/>
            <a:ext cx="1016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13" name="Zástupný symbol pro číslo snímku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7272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pic>
        <p:nvPicPr>
          <p:cNvPr id="10" name="Obrázek 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812800" y="1589567"/>
            <a:ext cx="5181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6459868" y="1589567"/>
            <a:ext cx="5181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endParaRPr lang="cs-CZ" dirty="0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11200" y="273050"/>
            <a:ext cx="108712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812800" y="2438400"/>
            <a:ext cx="5181600" cy="35814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6400800" y="2438400"/>
            <a:ext cx="5181600" cy="35814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endParaRPr lang="cs-CZ" dirty="0"/>
          </a:p>
        </p:txBody>
      </p:sp>
      <p:sp>
        <p:nvSpPr>
          <p:cNvPr id="12" name="Zástupný symbol pro číslo snímku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16" name="Zástupný symbol pro text 15"/>
          <p:cNvSpPr>
            <a:spLocks noGrp="1"/>
          </p:cNvSpPr>
          <p:nvPr>
            <p:ph type="body" sz="quarter" idx="1"/>
          </p:nvPr>
        </p:nvSpPr>
        <p:spPr>
          <a:xfrm>
            <a:off x="812800" y="1752600"/>
            <a:ext cx="51816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5" name="Zástupný symbol pro text 14"/>
          <p:cNvSpPr>
            <a:spLocks noGrp="1"/>
          </p:cNvSpPr>
          <p:nvPr>
            <p:ph type="body" sz="quarter" idx="3"/>
          </p:nvPr>
        </p:nvSpPr>
        <p:spPr>
          <a:xfrm>
            <a:off x="6400800" y="1752600"/>
            <a:ext cx="51816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711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2800" y="273050"/>
            <a:ext cx="107696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812800" y="1752600"/>
            <a:ext cx="21336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3149600" y="1752600"/>
            <a:ext cx="8534400" cy="44196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2133600" y="5486400"/>
            <a:ext cx="97536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Obdélník 7"/>
          <p:cNvSpPr/>
          <p:nvPr/>
        </p:nvSpPr>
        <p:spPr bwMode="white">
          <a:xfrm>
            <a:off x="-12192" y="4572000"/>
            <a:ext cx="12192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-12192" y="4663440"/>
            <a:ext cx="195072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2060448" y="4654296"/>
            <a:ext cx="10131552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33600" y="4648200"/>
            <a:ext cx="97536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Obdélník 10"/>
          <p:cNvSpPr/>
          <p:nvPr/>
        </p:nvSpPr>
        <p:spPr bwMode="white">
          <a:xfrm>
            <a:off x="1930400" y="0"/>
            <a:ext cx="134112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>
          <a:xfrm>
            <a:off x="8331200" y="6248401"/>
            <a:ext cx="3556000" cy="365125"/>
          </a:xfrm>
        </p:spPr>
        <p:txBody>
          <a:bodyPr rtlCol="0"/>
          <a:lstStyle/>
          <a:p>
            <a:endParaRPr lang="cs-CZ" dirty="0"/>
          </a:p>
        </p:txBody>
      </p:sp>
      <p:sp>
        <p:nvSpPr>
          <p:cNvPr id="13" name="Zástupný symbol pro číslo snímku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9304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2"/>
          </p:nvPr>
        </p:nvSpPr>
        <p:spPr>
          <a:xfrm>
            <a:off x="2133600" y="6248207"/>
            <a:ext cx="6096000" cy="365125"/>
          </a:xfrm>
        </p:spPr>
        <p:txBody>
          <a:bodyPr rtlCol="0"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080768" y="0"/>
            <a:ext cx="10111232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8737600" y="609601"/>
            <a:ext cx="2743200" cy="55165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09600" y="609600"/>
            <a:ext cx="7416800" cy="5516564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8737600" y="6248403"/>
            <a:ext cx="2946400" cy="365125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609602" y="6248208"/>
            <a:ext cx="7431311" cy="365125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 bwMode="white">
          <a:xfrm>
            <a:off x="8128424" y="0"/>
            <a:ext cx="42672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8189384" y="609600"/>
            <a:ext cx="3048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8189384" y="0"/>
            <a:ext cx="3048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 rot="5400000">
            <a:off x="8075084" y="103716"/>
            <a:ext cx="533400" cy="325968"/>
          </a:xfrm>
        </p:spPr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  <p:hf hd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userDrawn="1">
  <p:cSld name="1_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288208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4.gif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3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812800" y="228600"/>
            <a:ext cx="108712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816864" y="1600200"/>
            <a:ext cx="108712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8128000" y="6248401"/>
            <a:ext cx="3556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812801" y="6248207"/>
            <a:ext cx="7228111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 bwMode="white">
          <a:xfrm>
            <a:off x="0" y="1234440"/>
            <a:ext cx="12192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0" y="1280160"/>
            <a:ext cx="7112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787400" y="1280160"/>
            <a:ext cx="1140460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7112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10" name="Obrázek 9"/>
          <p:cNvPicPr>
            <a:picLocks noChangeAspect="1"/>
          </p:cNvPicPr>
          <p:nvPr userDrawn="1"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872" r:id="rId1"/>
    <p:sldLayoutId id="2147483873" r:id="rId2"/>
    <p:sldLayoutId id="2147483874" r:id="rId3"/>
    <p:sldLayoutId id="2147483875" r:id="rId4"/>
    <p:sldLayoutId id="2147483876" r:id="rId5"/>
    <p:sldLayoutId id="2147483877" r:id="rId6"/>
    <p:sldLayoutId id="2147483878" r:id="rId7"/>
    <p:sldLayoutId id="2147483879" r:id="rId8"/>
    <p:sldLayoutId id="2147483880" r:id="rId9"/>
    <p:sldLayoutId id="2147483881" r:id="rId10"/>
    <p:sldLayoutId id="2147483882" r:id="rId11"/>
    <p:sldLayoutId id="2147483883" r:id="rId12"/>
  </p:sldLayoutIdLst>
  <p:transition spd="med">
    <p:fade/>
  </p:transition>
  <p:timing>
    <p:tnLst>
      <p:par>
        <p:cTn id="1" dur="indefinite" restart="never" nodeType="tmRoot"/>
      </p:par>
    </p:tnLst>
  </p:timing>
  <p:hf hdr="0" dt="0"/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jpe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sz="6000" b="0" i="0" dirty="0" smtClean="0">
                <a:solidFill>
                  <a:srgbClr val="00B050"/>
                </a:solidFill>
                <a:latin typeface="Century Gothic"/>
                <a:ea typeface="+mj-ea"/>
                <a:cs typeface="+mj-cs"/>
              </a:rPr>
              <a:t>Masopust</a:t>
            </a:r>
            <a:endParaRPr lang="cs-CZ" sz="6000" b="0" i="0" dirty="0">
              <a:solidFill>
                <a:srgbClr val="00B050"/>
              </a:solidFill>
              <a:latin typeface="Century Gothic"/>
              <a:ea typeface="+mj-ea"/>
              <a:cs typeface="+mj-cs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Tradice v obci</a:t>
            </a:r>
            <a:endParaRPr lang="cs-CZ" sz="2400" b="0" i="0" baseline="0" dirty="0">
              <a:solidFill>
                <a:schemeClr val="accent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71542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92D0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2765586" y="281622"/>
            <a:ext cx="10871200" cy="990600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rgbClr val="C00000"/>
                </a:solidFill>
              </a:rPr>
              <a:t>    Masopust v naši obci 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fontScale="85000" lnSpcReduction="20000"/>
          </a:bodyPr>
          <a:lstStyle/>
          <a:p>
            <a:fld id="{CA8D9AD5-F248-4919-864A-CFD76CC027D6}" type="slidenum">
              <a:rPr lang="cs-CZ" smtClean="0"/>
              <a:pPr/>
              <a:t>2</a:t>
            </a:fld>
            <a:endParaRPr lang="cs-CZ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421962" y="1744367"/>
            <a:ext cx="6841665" cy="4031695"/>
          </a:xfrm>
          <a:prstGeom prst="rect">
            <a:avLst/>
          </a:prstGeom>
          <a:ln w="57150">
            <a:solidFill>
              <a:srgbClr val="C00000"/>
            </a:solidFill>
          </a:ln>
        </p:spPr>
      </p:pic>
    </p:spTree>
    <p:extLst>
      <p:ext uri="{BB962C8B-B14F-4D97-AF65-F5344CB8AC3E}">
        <p14:creationId xmlns:p14="http://schemas.microsoft.com/office/powerpoint/2010/main" xmlns="" val="291255286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92D0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solidFill>
                  <a:srgbClr val="C00000"/>
                </a:solidFill>
              </a:rPr>
              <a:t>    Masopust v naši obci 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fontScale="85000" lnSpcReduction="20000"/>
          </a:bodyPr>
          <a:lstStyle/>
          <a:p>
            <a:fld id="{CA8D9AD5-F248-4919-864A-CFD76CC027D6}" type="slidenum">
              <a:rPr lang="cs-CZ" smtClean="0"/>
              <a:pPr/>
              <a:t>3</a:t>
            </a:fld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Maškary chodily, medvěda vodily:</a:t>
            </a:r>
          </a:p>
          <a:p>
            <a:r>
              <a:rPr lang="cs-CZ" dirty="0"/>
              <a:t>j</a:t>
            </a:r>
            <a:r>
              <a:rPr lang="cs-CZ" dirty="0" smtClean="0"/>
              <a:t>á jsem se bál.</a:t>
            </a:r>
          </a:p>
          <a:p>
            <a:r>
              <a:rPr lang="cs-CZ" dirty="0" smtClean="0"/>
              <a:t>Držte ho, maškary,</a:t>
            </a:r>
          </a:p>
          <a:p>
            <a:r>
              <a:rPr lang="cs-CZ" dirty="0"/>
              <a:t>a</a:t>
            </a:r>
            <a:r>
              <a:rPr lang="cs-CZ" dirty="0" smtClean="0"/>
              <a:t>by mě na cáry neroztrhal.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9862348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92D0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solidFill>
                  <a:srgbClr val="C00000"/>
                </a:solidFill>
              </a:rPr>
              <a:t>    Tradiční masky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fontScale="85000" lnSpcReduction="20000"/>
          </a:bodyPr>
          <a:lstStyle/>
          <a:p>
            <a:fld id="{CA8D9AD5-F248-4919-864A-CFD76CC027D6}" type="slidenum">
              <a:rPr lang="cs-CZ" smtClean="0"/>
              <a:pPr/>
              <a:t>4</a:t>
            </a:fld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sz="2800" dirty="0"/>
          </a:p>
          <a:p>
            <a:endParaRPr lang="cs-CZ" dirty="0" smtClean="0"/>
          </a:p>
          <a:p>
            <a:endParaRPr lang="cs-CZ" dirty="0"/>
          </a:p>
        </p:txBody>
      </p:sp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817563" y="3680301"/>
          <a:ext cx="10871200" cy="365760"/>
        </p:xfrm>
        <a:graphic>
          <a:graphicData uri="http://schemas.openxmlformats.org/drawingml/2006/table">
            <a:tbl>
              <a:tblPr/>
              <a:tblGrid>
                <a:gridCol w="10871200"/>
              </a:tblGrid>
              <a:tr h="0">
                <a:tc>
                  <a:txBody>
                    <a:bodyPr/>
                    <a:lstStyle/>
                    <a:p>
                      <a:pPr algn="ctr"/>
                      <a:endParaRPr lang="cs-CZ" dirty="0">
                        <a:effectLst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4" name="Rectangle 2"/>
          <p:cNvSpPr>
            <a:spLocks noChangeArrowheads="1"/>
          </p:cNvSpPr>
          <p:nvPr/>
        </p:nvSpPr>
        <p:spPr bwMode="auto">
          <a:xfrm>
            <a:off x="817563" y="3679825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altLang="cs-CZ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 </a:t>
            </a: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r="52804" b="19307"/>
          <a:stretch/>
        </p:blipFill>
        <p:spPr>
          <a:xfrm>
            <a:off x="126269" y="1726001"/>
            <a:ext cx="1697043" cy="4320000"/>
          </a:xfrm>
          <a:prstGeom prst="rect">
            <a:avLst/>
          </a:prstGeom>
          <a:ln w="57150">
            <a:solidFill>
              <a:srgbClr val="C00000"/>
            </a:solidFill>
          </a:ln>
        </p:spPr>
      </p:pic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6174" t="8814" r="9457" b="7570"/>
          <a:stretch/>
        </p:blipFill>
        <p:spPr>
          <a:xfrm>
            <a:off x="2437527" y="1688100"/>
            <a:ext cx="3269188" cy="4320000"/>
          </a:xfrm>
          <a:prstGeom prst="rect">
            <a:avLst/>
          </a:prstGeom>
          <a:ln w="57150">
            <a:solidFill>
              <a:srgbClr val="C00000"/>
            </a:solidFill>
          </a:ln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038738" y="1688100"/>
            <a:ext cx="5760000" cy="4320000"/>
          </a:xfrm>
          <a:prstGeom prst="rect">
            <a:avLst/>
          </a:prstGeom>
          <a:ln w="57150">
            <a:solidFill>
              <a:srgbClr val="C00000"/>
            </a:solidFill>
          </a:ln>
        </p:spPr>
      </p:pic>
    </p:spTree>
    <p:extLst>
      <p:ext uri="{BB962C8B-B14F-4D97-AF65-F5344CB8AC3E}">
        <p14:creationId xmlns:p14="http://schemas.microsoft.com/office/powerpoint/2010/main" xmlns="" val="118964543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92D0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  Něco o maskách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Rectangle 2"/>
          <p:cNvSpPr>
            <a:spLocks noChangeArrowheads="1"/>
          </p:cNvSpPr>
          <p:nvPr/>
        </p:nvSpPr>
        <p:spPr bwMode="auto">
          <a:xfrm>
            <a:off x="817563" y="3679825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altLang="cs-CZ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 </a:t>
            </a:r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r="52804" b="19307"/>
          <a:stretch/>
        </p:blipFill>
        <p:spPr>
          <a:xfrm>
            <a:off x="7688478" y="1600200"/>
            <a:ext cx="1697043" cy="4320000"/>
          </a:xfrm>
          <a:prstGeom prst="rect">
            <a:avLst/>
          </a:prstGeom>
          <a:ln w="57150">
            <a:solidFill>
              <a:srgbClr val="C00000"/>
            </a:solidFill>
          </a:ln>
        </p:spPr>
      </p:pic>
      <p:sp>
        <p:nvSpPr>
          <p:cNvPr id="15" name="Zástupný symbol pro obsah 2"/>
          <p:cNvSpPr txBox="1">
            <a:spLocks/>
          </p:cNvSpPr>
          <p:nvPr/>
        </p:nvSpPr>
        <p:spPr>
          <a:xfrm>
            <a:off x="969264" y="1752600"/>
            <a:ext cx="10871200" cy="4495800"/>
          </a:xfrm>
          <a:prstGeom prst="rect">
            <a:avLst/>
          </a:prstGeom>
        </p:spPr>
        <p:txBody>
          <a:bodyPr vert="horz">
            <a:normAutofit/>
          </a:bodyPr>
          <a:lstStyle>
            <a:lvl1pPr marL="320040" indent="-320040" algn="l" rtl="0" eaLnBrk="1" latinLnBrk="0" hangingPunct="1">
              <a:spcBef>
                <a:spcPts val="700"/>
              </a:spcBef>
              <a:buClr>
                <a:schemeClr val="accent2"/>
              </a:buClr>
              <a:buSzPct val="60000"/>
              <a:buFont typeface="Wingdings"/>
              <a:buChar char=""/>
              <a:defRPr kumimoji="0" sz="2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ts val="550"/>
              </a:spcBef>
              <a:buClr>
                <a:schemeClr val="accent1"/>
              </a:buClr>
              <a:buSzPct val="70000"/>
              <a:buFont typeface="Wingdings 2"/>
              <a:buChar char=""/>
              <a:defRPr kumimoji="0" sz="2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228600" algn="l" rtl="0" eaLnBrk="1" latinLnBrk="0" hangingPunct="1">
              <a:spcBef>
                <a:spcPts val="500"/>
              </a:spcBef>
              <a:buClr>
                <a:schemeClr val="accent2"/>
              </a:buClr>
              <a:buSzPct val="75000"/>
              <a:buFont typeface="Wingdings"/>
              <a:buChar char=""/>
              <a:defRPr kumimoji="0" sz="2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-228600" algn="l" rtl="0" eaLnBrk="1" latinLnBrk="0" hangingPunct="1">
              <a:spcBef>
                <a:spcPts val="400"/>
              </a:spcBef>
              <a:buClr>
                <a:schemeClr val="accent3"/>
              </a:buClr>
              <a:buSzPct val="75000"/>
              <a:buFont typeface="Wingdings"/>
              <a:buChar char="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-228600" algn="l" rtl="0" eaLnBrk="1" latinLnBrk="0" hangingPunct="1">
              <a:spcBef>
                <a:spcPts val="400"/>
              </a:spcBef>
              <a:buClr>
                <a:schemeClr val="accent4"/>
              </a:buClr>
              <a:buSzPct val="65000"/>
              <a:buFont typeface="Wingdings"/>
              <a:buChar char="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10312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"/>
              <a:buChar char="§"/>
              <a:defRPr kumimoji="0" sz="1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377440" indent="-228600" algn="l" rtl="0" eaLnBrk="1" latinLnBrk="0" hangingPunct="1">
              <a:spcBef>
                <a:spcPct val="20000"/>
              </a:spcBef>
              <a:buClr>
                <a:schemeClr val="accent2"/>
              </a:buClr>
              <a:buFont typeface="Wingdings"/>
              <a:buChar char="§"/>
              <a:defRPr kumimoji="0" sz="1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651760" indent="-228600" algn="l" rtl="0" eaLnBrk="1" latinLnBrk="0" hangingPunct="1">
              <a:spcBef>
                <a:spcPct val="20000"/>
              </a:spcBef>
              <a:buClr>
                <a:schemeClr val="accent3"/>
              </a:buClr>
              <a:buFont typeface="Wingdings"/>
              <a:buChar char="§"/>
              <a:defRPr kumimoji="0" sz="1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26080" indent="-228600" algn="l" rtl="0" eaLnBrk="1" latinLnBrk="0" hangingPunct="1">
              <a:spcBef>
                <a:spcPct val="20000"/>
              </a:spcBef>
              <a:buClr>
                <a:schemeClr val="accent4"/>
              </a:buClr>
              <a:buFont typeface="Wingdings"/>
              <a:buChar char="§"/>
              <a:defRPr kumimoji="0" sz="1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16" name="Zástupný symbol pro obsah 2"/>
          <p:cNvSpPr txBox="1">
            <a:spLocks/>
          </p:cNvSpPr>
          <p:nvPr/>
        </p:nvSpPr>
        <p:spPr>
          <a:xfrm>
            <a:off x="1121664" y="1905000"/>
            <a:ext cx="10871200" cy="4495800"/>
          </a:xfrm>
          <a:prstGeom prst="rect">
            <a:avLst/>
          </a:prstGeom>
        </p:spPr>
        <p:txBody>
          <a:bodyPr vert="horz">
            <a:normAutofit/>
          </a:bodyPr>
          <a:lstStyle>
            <a:lvl1pPr marL="320040" indent="-320040" algn="l" rtl="0" eaLnBrk="1" latinLnBrk="0" hangingPunct="1">
              <a:spcBef>
                <a:spcPts val="700"/>
              </a:spcBef>
              <a:buClr>
                <a:schemeClr val="accent2"/>
              </a:buClr>
              <a:buSzPct val="60000"/>
              <a:buFont typeface="Wingdings"/>
              <a:buChar char=""/>
              <a:defRPr kumimoji="0" sz="2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ts val="550"/>
              </a:spcBef>
              <a:buClr>
                <a:schemeClr val="accent1"/>
              </a:buClr>
              <a:buSzPct val="70000"/>
              <a:buFont typeface="Wingdings 2"/>
              <a:buChar char=""/>
              <a:defRPr kumimoji="0" sz="2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228600" algn="l" rtl="0" eaLnBrk="1" latinLnBrk="0" hangingPunct="1">
              <a:spcBef>
                <a:spcPts val="500"/>
              </a:spcBef>
              <a:buClr>
                <a:schemeClr val="accent2"/>
              </a:buClr>
              <a:buSzPct val="75000"/>
              <a:buFont typeface="Wingdings"/>
              <a:buChar char=""/>
              <a:defRPr kumimoji="0" sz="2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-228600" algn="l" rtl="0" eaLnBrk="1" latinLnBrk="0" hangingPunct="1">
              <a:spcBef>
                <a:spcPts val="400"/>
              </a:spcBef>
              <a:buClr>
                <a:schemeClr val="accent3"/>
              </a:buClr>
              <a:buSzPct val="75000"/>
              <a:buFont typeface="Wingdings"/>
              <a:buChar char="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-228600" algn="l" rtl="0" eaLnBrk="1" latinLnBrk="0" hangingPunct="1">
              <a:spcBef>
                <a:spcPts val="400"/>
              </a:spcBef>
              <a:buClr>
                <a:schemeClr val="accent4"/>
              </a:buClr>
              <a:buSzPct val="65000"/>
              <a:buFont typeface="Wingdings"/>
              <a:buChar char="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10312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"/>
              <a:buChar char="§"/>
              <a:defRPr kumimoji="0" sz="1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377440" indent="-228600" algn="l" rtl="0" eaLnBrk="1" latinLnBrk="0" hangingPunct="1">
              <a:spcBef>
                <a:spcPct val="20000"/>
              </a:spcBef>
              <a:buClr>
                <a:schemeClr val="accent2"/>
              </a:buClr>
              <a:buFont typeface="Wingdings"/>
              <a:buChar char="§"/>
              <a:defRPr kumimoji="0" sz="1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651760" indent="-228600" algn="l" rtl="0" eaLnBrk="1" latinLnBrk="0" hangingPunct="1">
              <a:spcBef>
                <a:spcPct val="20000"/>
              </a:spcBef>
              <a:buClr>
                <a:schemeClr val="accent3"/>
              </a:buClr>
              <a:buFont typeface="Wingdings"/>
              <a:buChar char="§"/>
              <a:defRPr kumimoji="0" sz="1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26080" indent="-228600" algn="l" rtl="0" eaLnBrk="1" latinLnBrk="0" hangingPunct="1">
              <a:spcBef>
                <a:spcPct val="20000"/>
              </a:spcBef>
              <a:buClr>
                <a:schemeClr val="accent4"/>
              </a:buClr>
              <a:buFont typeface="Wingdings"/>
              <a:buChar char="§"/>
              <a:defRPr kumimoji="0" sz="1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u="sng" dirty="0" smtClean="0"/>
              <a:t>Medvěd</a:t>
            </a:r>
            <a:r>
              <a:rPr lang="cs-CZ" dirty="0" smtClean="0"/>
              <a:t>: </a:t>
            </a:r>
            <a:r>
              <a:rPr lang="cs-CZ" dirty="0" smtClean="0"/>
              <a:t>jedna z tradičních masek, </a:t>
            </a:r>
          </a:p>
          <a:p>
            <a:pPr marL="0" indent="0">
              <a:buNone/>
            </a:pPr>
            <a:r>
              <a:rPr lang="cs-CZ" dirty="0" smtClean="0"/>
              <a:t>přisuzují se mu magické vlastnosti</a:t>
            </a:r>
          </a:p>
          <a:p>
            <a:pPr marL="0" indent="0">
              <a:buNone/>
            </a:pPr>
            <a:r>
              <a:rPr lang="cs-CZ" dirty="0"/>
              <a:t>p</a:t>
            </a:r>
            <a:r>
              <a:rPr lang="cs-CZ" dirty="0" smtClean="0"/>
              <a:t>lodnosti, které mohou být přeneseny</a:t>
            </a:r>
          </a:p>
          <a:p>
            <a:pPr marL="0" indent="0">
              <a:buNone/>
            </a:pPr>
            <a:r>
              <a:rPr lang="cs-CZ" dirty="0"/>
              <a:t>n</a:t>
            </a:r>
            <a:r>
              <a:rPr lang="cs-CZ" dirty="0" smtClean="0"/>
              <a:t>ejen na hospodářství, ale i na ženy.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Všechny ženy i dívky s ním tancují.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15464167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92D0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  Něco o maskách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Rectangle 2"/>
          <p:cNvSpPr>
            <a:spLocks noChangeArrowheads="1"/>
          </p:cNvSpPr>
          <p:nvPr/>
        </p:nvSpPr>
        <p:spPr bwMode="auto">
          <a:xfrm>
            <a:off x="817563" y="3679825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altLang="cs-CZ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 </a:t>
            </a:r>
          </a:p>
        </p:txBody>
      </p:sp>
      <p:sp>
        <p:nvSpPr>
          <p:cNvPr id="15" name="Zástupný symbol pro obsah 2"/>
          <p:cNvSpPr txBox="1">
            <a:spLocks/>
          </p:cNvSpPr>
          <p:nvPr/>
        </p:nvSpPr>
        <p:spPr>
          <a:xfrm>
            <a:off x="969264" y="1752600"/>
            <a:ext cx="10871200" cy="4495800"/>
          </a:xfrm>
          <a:prstGeom prst="rect">
            <a:avLst/>
          </a:prstGeom>
        </p:spPr>
        <p:txBody>
          <a:bodyPr vert="horz">
            <a:normAutofit/>
          </a:bodyPr>
          <a:lstStyle>
            <a:lvl1pPr marL="320040" indent="-320040" algn="l" rtl="0" eaLnBrk="1" latinLnBrk="0" hangingPunct="1">
              <a:spcBef>
                <a:spcPts val="700"/>
              </a:spcBef>
              <a:buClr>
                <a:schemeClr val="accent2"/>
              </a:buClr>
              <a:buSzPct val="60000"/>
              <a:buFont typeface="Wingdings"/>
              <a:buChar char=""/>
              <a:defRPr kumimoji="0" sz="2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ts val="550"/>
              </a:spcBef>
              <a:buClr>
                <a:schemeClr val="accent1"/>
              </a:buClr>
              <a:buSzPct val="70000"/>
              <a:buFont typeface="Wingdings 2"/>
              <a:buChar char=""/>
              <a:defRPr kumimoji="0" sz="2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228600" algn="l" rtl="0" eaLnBrk="1" latinLnBrk="0" hangingPunct="1">
              <a:spcBef>
                <a:spcPts val="500"/>
              </a:spcBef>
              <a:buClr>
                <a:schemeClr val="accent2"/>
              </a:buClr>
              <a:buSzPct val="75000"/>
              <a:buFont typeface="Wingdings"/>
              <a:buChar char=""/>
              <a:defRPr kumimoji="0" sz="2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-228600" algn="l" rtl="0" eaLnBrk="1" latinLnBrk="0" hangingPunct="1">
              <a:spcBef>
                <a:spcPts val="400"/>
              </a:spcBef>
              <a:buClr>
                <a:schemeClr val="accent3"/>
              </a:buClr>
              <a:buSzPct val="75000"/>
              <a:buFont typeface="Wingdings"/>
              <a:buChar char="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-228600" algn="l" rtl="0" eaLnBrk="1" latinLnBrk="0" hangingPunct="1">
              <a:spcBef>
                <a:spcPts val="400"/>
              </a:spcBef>
              <a:buClr>
                <a:schemeClr val="accent4"/>
              </a:buClr>
              <a:buSzPct val="65000"/>
              <a:buFont typeface="Wingdings"/>
              <a:buChar char="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10312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"/>
              <a:buChar char="§"/>
              <a:defRPr kumimoji="0" sz="1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377440" indent="-228600" algn="l" rtl="0" eaLnBrk="1" latinLnBrk="0" hangingPunct="1">
              <a:spcBef>
                <a:spcPct val="20000"/>
              </a:spcBef>
              <a:buClr>
                <a:schemeClr val="accent2"/>
              </a:buClr>
              <a:buFont typeface="Wingdings"/>
              <a:buChar char="§"/>
              <a:defRPr kumimoji="0" sz="1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651760" indent="-228600" algn="l" rtl="0" eaLnBrk="1" latinLnBrk="0" hangingPunct="1">
              <a:spcBef>
                <a:spcPct val="20000"/>
              </a:spcBef>
              <a:buClr>
                <a:schemeClr val="accent3"/>
              </a:buClr>
              <a:buFont typeface="Wingdings"/>
              <a:buChar char="§"/>
              <a:defRPr kumimoji="0" sz="1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26080" indent="-228600" algn="l" rtl="0" eaLnBrk="1" latinLnBrk="0" hangingPunct="1">
              <a:spcBef>
                <a:spcPct val="20000"/>
              </a:spcBef>
              <a:buClr>
                <a:schemeClr val="accent4"/>
              </a:buClr>
              <a:buFont typeface="Wingdings"/>
              <a:buChar char="§"/>
              <a:defRPr kumimoji="0" sz="1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16" name="Zástupný symbol pro obsah 2"/>
          <p:cNvSpPr txBox="1">
            <a:spLocks/>
          </p:cNvSpPr>
          <p:nvPr/>
        </p:nvSpPr>
        <p:spPr>
          <a:xfrm>
            <a:off x="1121664" y="1905000"/>
            <a:ext cx="10871200" cy="4495800"/>
          </a:xfrm>
          <a:prstGeom prst="rect">
            <a:avLst/>
          </a:prstGeom>
        </p:spPr>
        <p:txBody>
          <a:bodyPr vert="horz">
            <a:normAutofit/>
          </a:bodyPr>
          <a:lstStyle>
            <a:lvl1pPr marL="320040" indent="-320040" algn="l" rtl="0" eaLnBrk="1" latinLnBrk="0" hangingPunct="1">
              <a:spcBef>
                <a:spcPts val="700"/>
              </a:spcBef>
              <a:buClr>
                <a:schemeClr val="accent2"/>
              </a:buClr>
              <a:buSzPct val="60000"/>
              <a:buFont typeface="Wingdings"/>
              <a:buChar char=""/>
              <a:defRPr kumimoji="0" sz="2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ts val="550"/>
              </a:spcBef>
              <a:buClr>
                <a:schemeClr val="accent1"/>
              </a:buClr>
              <a:buSzPct val="70000"/>
              <a:buFont typeface="Wingdings 2"/>
              <a:buChar char=""/>
              <a:defRPr kumimoji="0" sz="2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228600" algn="l" rtl="0" eaLnBrk="1" latinLnBrk="0" hangingPunct="1">
              <a:spcBef>
                <a:spcPts val="500"/>
              </a:spcBef>
              <a:buClr>
                <a:schemeClr val="accent2"/>
              </a:buClr>
              <a:buSzPct val="75000"/>
              <a:buFont typeface="Wingdings"/>
              <a:buChar char=""/>
              <a:defRPr kumimoji="0" sz="2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-228600" algn="l" rtl="0" eaLnBrk="1" latinLnBrk="0" hangingPunct="1">
              <a:spcBef>
                <a:spcPts val="400"/>
              </a:spcBef>
              <a:buClr>
                <a:schemeClr val="accent3"/>
              </a:buClr>
              <a:buSzPct val="75000"/>
              <a:buFont typeface="Wingdings"/>
              <a:buChar char="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-228600" algn="l" rtl="0" eaLnBrk="1" latinLnBrk="0" hangingPunct="1">
              <a:spcBef>
                <a:spcPts val="400"/>
              </a:spcBef>
              <a:buClr>
                <a:schemeClr val="accent4"/>
              </a:buClr>
              <a:buSzPct val="65000"/>
              <a:buFont typeface="Wingdings"/>
              <a:buChar char="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10312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"/>
              <a:buChar char="§"/>
              <a:defRPr kumimoji="0" sz="1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377440" indent="-228600" algn="l" rtl="0" eaLnBrk="1" latinLnBrk="0" hangingPunct="1">
              <a:spcBef>
                <a:spcPct val="20000"/>
              </a:spcBef>
              <a:buClr>
                <a:schemeClr val="accent2"/>
              </a:buClr>
              <a:buFont typeface="Wingdings"/>
              <a:buChar char="§"/>
              <a:defRPr kumimoji="0" sz="1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651760" indent="-228600" algn="l" rtl="0" eaLnBrk="1" latinLnBrk="0" hangingPunct="1">
              <a:spcBef>
                <a:spcPct val="20000"/>
              </a:spcBef>
              <a:buClr>
                <a:schemeClr val="accent3"/>
              </a:buClr>
              <a:buFont typeface="Wingdings"/>
              <a:buChar char="§"/>
              <a:defRPr kumimoji="0" sz="1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26080" indent="-228600" algn="l" rtl="0" eaLnBrk="1" latinLnBrk="0" hangingPunct="1">
              <a:spcBef>
                <a:spcPct val="20000"/>
              </a:spcBef>
              <a:buClr>
                <a:schemeClr val="accent4"/>
              </a:buClr>
              <a:buFont typeface="Wingdings"/>
              <a:buChar char="§"/>
              <a:defRPr kumimoji="0" sz="1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u="sng" dirty="0" smtClean="0"/>
              <a:t>Smrtka</a:t>
            </a:r>
            <a:r>
              <a:rPr lang="cs-CZ" dirty="0" smtClean="0"/>
              <a:t>: značí blížící se konec zimy,</a:t>
            </a:r>
          </a:p>
          <a:p>
            <a:pPr marL="0" indent="0">
              <a:buNone/>
            </a:pPr>
            <a:r>
              <a:rPr lang="cs-CZ" dirty="0" smtClean="0"/>
              <a:t>            straší děti   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6174" t="8814" r="9457" b="7570"/>
          <a:stretch/>
        </p:blipFill>
        <p:spPr>
          <a:xfrm>
            <a:off x="7165282" y="1600200"/>
            <a:ext cx="3269188" cy="4320000"/>
          </a:xfrm>
          <a:prstGeom prst="rect">
            <a:avLst/>
          </a:prstGeom>
          <a:ln w="57150">
            <a:solidFill>
              <a:srgbClr val="C00000"/>
            </a:solidFill>
          </a:ln>
        </p:spPr>
      </p:pic>
    </p:spTree>
    <p:extLst>
      <p:ext uri="{BB962C8B-B14F-4D97-AF65-F5344CB8AC3E}">
        <p14:creationId xmlns:p14="http://schemas.microsoft.com/office/powerpoint/2010/main" xmlns="" val="360855620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92D0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  Něco o maskách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Rectangle 2"/>
          <p:cNvSpPr>
            <a:spLocks noChangeArrowheads="1"/>
          </p:cNvSpPr>
          <p:nvPr/>
        </p:nvSpPr>
        <p:spPr bwMode="auto">
          <a:xfrm>
            <a:off x="817563" y="3679825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altLang="cs-CZ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 </a:t>
            </a:r>
          </a:p>
        </p:txBody>
      </p:sp>
      <p:sp>
        <p:nvSpPr>
          <p:cNvPr id="15" name="Zástupný symbol pro obsah 2"/>
          <p:cNvSpPr txBox="1">
            <a:spLocks/>
          </p:cNvSpPr>
          <p:nvPr/>
        </p:nvSpPr>
        <p:spPr>
          <a:xfrm>
            <a:off x="969264" y="1752600"/>
            <a:ext cx="10871200" cy="4495800"/>
          </a:xfrm>
          <a:prstGeom prst="rect">
            <a:avLst/>
          </a:prstGeom>
        </p:spPr>
        <p:txBody>
          <a:bodyPr vert="horz">
            <a:normAutofit/>
          </a:bodyPr>
          <a:lstStyle>
            <a:lvl1pPr marL="320040" indent="-320040" algn="l" rtl="0" eaLnBrk="1" latinLnBrk="0" hangingPunct="1">
              <a:spcBef>
                <a:spcPts val="700"/>
              </a:spcBef>
              <a:buClr>
                <a:schemeClr val="accent2"/>
              </a:buClr>
              <a:buSzPct val="60000"/>
              <a:buFont typeface="Wingdings"/>
              <a:buChar char=""/>
              <a:defRPr kumimoji="0" sz="2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ts val="550"/>
              </a:spcBef>
              <a:buClr>
                <a:schemeClr val="accent1"/>
              </a:buClr>
              <a:buSzPct val="70000"/>
              <a:buFont typeface="Wingdings 2"/>
              <a:buChar char=""/>
              <a:defRPr kumimoji="0" sz="2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228600" algn="l" rtl="0" eaLnBrk="1" latinLnBrk="0" hangingPunct="1">
              <a:spcBef>
                <a:spcPts val="500"/>
              </a:spcBef>
              <a:buClr>
                <a:schemeClr val="accent2"/>
              </a:buClr>
              <a:buSzPct val="75000"/>
              <a:buFont typeface="Wingdings"/>
              <a:buChar char=""/>
              <a:defRPr kumimoji="0" sz="2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-228600" algn="l" rtl="0" eaLnBrk="1" latinLnBrk="0" hangingPunct="1">
              <a:spcBef>
                <a:spcPts val="400"/>
              </a:spcBef>
              <a:buClr>
                <a:schemeClr val="accent3"/>
              </a:buClr>
              <a:buSzPct val="75000"/>
              <a:buFont typeface="Wingdings"/>
              <a:buChar char="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-228600" algn="l" rtl="0" eaLnBrk="1" latinLnBrk="0" hangingPunct="1">
              <a:spcBef>
                <a:spcPts val="400"/>
              </a:spcBef>
              <a:buClr>
                <a:schemeClr val="accent4"/>
              </a:buClr>
              <a:buSzPct val="65000"/>
              <a:buFont typeface="Wingdings"/>
              <a:buChar char="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10312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"/>
              <a:buChar char="§"/>
              <a:defRPr kumimoji="0" sz="1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377440" indent="-228600" algn="l" rtl="0" eaLnBrk="1" latinLnBrk="0" hangingPunct="1">
              <a:spcBef>
                <a:spcPct val="20000"/>
              </a:spcBef>
              <a:buClr>
                <a:schemeClr val="accent2"/>
              </a:buClr>
              <a:buFont typeface="Wingdings"/>
              <a:buChar char="§"/>
              <a:defRPr kumimoji="0" sz="1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651760" indent="-228600" algn="l" rtl="0" eaLnBrk="1" latinLnBrk="0" hangingPunct="1">
              <a:spcBef>
                <a:spcPct val="20000"/>
              </a:spcBef>
              <a:buClr>
                <a:schemeClr val="accent3"/>
              </a:buClr>
              <a:buFont typeface="Wingdings"/>
              <a:buChar char="§"/>
              <a:defRPr kumimoji="0" sz="1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26080" indent="-228600" algn="l" rtl="0" eaLnBrk="1" latinLnBrk="0" hangingPunct="1">
              <a:spcBef>
                <a:spcPct val="20000"/>
              </a:spcBef>
              <a:buClr>
                <a:schemeClr val="accent4"/>
              </a:buClr>
              <a:buFont typeface="Wingdings"/>
              <a:buChar char="§"/>
              <a:defRPr kumimoji="0" sz="1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16" name="Zástupný symbol pro obsah 2"/>
          <p:cNvSpPr txBox="1">
            <a:spLocks/>
          </p:cNvSpPr>
          <p:nvPr/>
        </p:nvSpPr>
        <p:spPr>
          <a:xfrm>
            <a:off x="1121664" y="1905000"/>
            <a:ext cx="10871200" cy="4495800"/>
          </a:xfrm>
          <a:prstGeom prst="rect">
            <a:avLst/>
          </a:prstGeom>
        </p:spPr>
        <p:txBody>
          <a:bodyPr vert="horz">
            <a:normAutofit/>
          </a:bodyPr>
          <a:lstStyle>
            <a:lvl1pPr marL="320040" indent="-320040" algn="l" rtl="0" eaLnBrk="1" latinLnBrk="0" hangingPunct="1">
              <a:spcBef>
                <a:spcPts val="700"/>
              </a:spcBef>
              <a:buClr>
                <a:schemeClr val="accent2"/>
              </a:buClr>
              <a:buSzPct val="60000"/>
              <a:buFont typeface="Wingdings"/>
              <a:buChar char=""/>
              <a:defRPr kumimoji="0" sz="2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ts val="550"/>
              </a:spcBef>
              <a:buClr>
                <a:schemeClr val="accent1"/>
              </a:buClr>
              <a:buSzPct val="70000"/>
              <a:buFont typeface="Wingdings 2"/>
              <a:buChar char=""/>
              <a:defRPr kumimoji="0" sz="2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228600" algn="l" rtl="0" eaLnBrk="1" latinLnBrk="0" hangingPunct="1">
              <a:spcBef>
                <a:spcPts val="500"/>
              </a:spcBef>
              <a:buClr>
                <a:schemeClr val="accent2"/>
              </a:buClr>
              <a:buSzPct val="75000"/>
              <a:buFont typeface="Wingdings"/>
              <a:buChar char=""/>
              <a:defRPr kumimoji="0" sz="2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-228600" algn="l" rtl="0" eaLnBrk="1" latinLnBrk="0" hangingPunct="1">
              <a:spcBef>
                <a:spcPts val="400"/>
              </a:spcBef>
              <a:buClr>
                <a:schemeClr val="accent3"/>
              </a:buClr>
              <a:buSzPct val="75000"/>
              <a:buFont typeface="Wingdings"/>
              <a:buChar char="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-228600" algn="l" rtl="0" eaLnBrk="1" latinLnBrk="0" hangingPunct="1">
              <a:spcBef>
                <a:spcPts val="400"/>
              </a:spcBef>
              <a:buClr>
                <a:schemeClr val="accent4"/>
              </a:buClr>
              <a:buSzPct val="65000"/>
              <a:buFont typeface="Wingdings"/>
              <a:buChar char="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10312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"/>
              <a:buChar char="§"/>
              <a:defRPr kumimoji="0" sz="1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377440" indent="-228600" algn="l" rtl="0" eaLnBrk="1" latinLnBrk="0" hangingPunct="1">
              <a:spcBef>
                <a:spcPct val="20000"/>
              </a:spcBef>
              <a:buClr>
                <a:schemeClr val="accent2"/>
              </a:buClr>
              <a:buFont typeface="Wingdings"/>
              <a:buChar char="§"/>
              <a:defRPr kumimoji="0" sz="1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651760" indent="-228600" algn="l" rtl="0" eaLnBrk="1" latinLnBrk="0" hangingPunct="1">
              <a:spcBef>
                <a:spcPct val="20000"/>
              </a:spcBef>
              <a:buClr>
                <a:schemeClr val="accent3"/>
              </a:buClr>
              <a:buFont typeface="Wingdings"/>
              <a:buChar char="§"/>
              <a:defRPr kumimoji="0" sz="1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26080" indent="-228600" algn="l" rtl="0" eaLnBrk="1" latinLnBrk="0" hangingPunct="1">
              <a:spcBef>
                <a:spcPct val="20000"/>
              </a:spcBef>
              <a:buClr>
                <a:schemeClr val="accent4"/>
              </a:buClr>
              <a:buFont typeface="Wingdings"/>
              <a:buChar char="§"/>
              <a:defRPr kumimoji="0" sz="1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u="sng" dirty="0" smtClean="0"/>
              <a:t>Kobyla</a:t>
            </a:r>
            <a:r>
              <a:rPr lang="cs-CZ" dirty="0" smtClean="0"/>
              <a:t>: tradiční maska, kterou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tvoří vždy dva lidé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038738" y="1688100"/>
            <a:ext cx="5760000" cy="4320000"/>
          </a:xfrm>
          <a:prstGeom prst="rect">
            <a:avLst/>
          </a:prstGeom>
          <a:ln w="57150">
            <a:solidFill>
              <a:srgbClr val="C00000"/>
            </a:solidFill>
          </a:ln>
        </p:spPr>
      </p:pic>
    </p:spTree>
    <p:extLst>
      <p:ext uri="{BB962C8B-B14F-4D97-AF65-F5344CB8AC3E}">
        <p14:creationId xmlns:p14="http://schemas.microsoft.com/office/powerpoint/2010/main" xmlns="" val="133036106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92D0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  </a:t>
            </a:r>
            <a:r>
              <a:rPr lang="cs-CZ" dirty="0" err="1" smtClean="0"/>
              <a:t>Zahrajem</a:t>
            </a:r>
            <a:r>
              <a:rPr lang="cs-CZ" dirty="0" smtClean="0"/>
              <a:t> si na medvěda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104965" y="3552986"/>
            <a:ext cx="10871200" cy="4495800"/>
          </a:xfrm>
        </p:spPr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15" name="Zástupný symbol pro obsah 2"/>
          <p:cNvSpPr txBox="1">
            <a:spLocks/>
          </p:cNvSpPr>
          <p:nvPr/>
        </p:nvSpPr>
        <p:spPr>
          <a:xfrm>
            <a:off x="969264" y="1752600"/>
            <a:ext cx="10871200" cy="4495800"/>
          </a:xfrm>
          <a:prstGeom prst="rect">
            <a:avLst/>
          </a:prstGeom>
        </p:spPr>
        <p:txBody>
          <a:bodyPr vert="horz">
            <a:normAutofit/>
          </a:bodyPr>
          <a:lstStyle>
            <a:lvl1pPr marL="320040" indent="-320040" algn="l" rtl="0" eaLnBrk="1" latinLnBrk="0" hangingPunct="1">
              <a:spcBef>
                <a:spcPts val="700"/>
              </a:spcBef>
              <a:buClr>
                <a:schemeClr val="accent2"/>
              </a:buClr>
              <a:buSzPct val="60000"/>
              <a:buFont typeface="Wingdings"/>
              <a:buChar char=""/>
              <a:defRPr kumimoji="0" sz="2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ts val="550"/>
              </a:spcBef>
              <a:buClr>
                <a:schemeClr val="accent1"/>
              </a:buClr>
              <a:buSzPct val="70000"/>
              <a:buFont typeface="Wingdings 2"/>
              <a:buChar char=""/>
              <a:defRPr kumimoji="0" sz="2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228600" algn="l" rtl="0" eaLnBrk="1" latinLnBrk="0" hangingPunct="1">
              <a:spcBef>
                <a:spcPts val="500"/>
              </a:spcBef>
              <a:buClr>
                <a:schemeClr val="accent2"/>
              </a:buClr>
              <a:buSzPct val="75000"/>
              <a:buFont typeface="Wingdings"/>
              <a:buChar char=""/>
              <a:defRPr kumimoji="0" sz="2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-228600" algn="l" rtl="0" eaLnBrk="1" latinLnBrk="0" hangingPunct="1">
              <a:spcBef>
                <a:spcPts val="400"/>
              </a:spcBef>
              <a:buClr>
                <a:schemeClr val="accent3"/>
              </a:buClr>
              <a:buSzPct val="75000"/>
              <a:buFont typeface="Wingdings"/>
              <a:buChar char="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-228600" algn="l" rtl="0" eaLnBrk="1" latinLnBrk="0" hangingPunct="1">
              <a:spcBef>
                <a:spcPts val="400"/>
              </a:spcBef>
              <a:buClr>
                <a:schemeClr val="accent4"/>
              </a:buClr>
              <a:buSzPct val="65000"/>
              <a:buFont typeface="Wingdings"/>
              <a:buChar char="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10312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"/>
              <a:buChar char="§"/>
              <a:defRPr kumimoji="0" sz="1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377440" indent="-228600" algn="l" rtl="0" eaLnBrk="1" latinLnBrk="0" hangingPunct="1">
              <a:spcBef>
                <a:spcPct val="20000"/>
              </a:spcBef>
              <a:buClr>
                <a:schemeClr val="accent2"/>
              </a:buClr>
              <a:buFont typeface="Wingdings"/>
              <a:buChar char="§"/>
              <a:defRPr kumimoji="0" sz="1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651760" indent="-228600" algn="l" rtl="0" eaLnBrk="1" latinLnBrk="0" hangingPunct="1">
              <a:spcBef>
                <a:spcPct val="20000"/>
              </a:spcBef>
              <a:buClr>
                <a:schemeClr val="accent3"/>
              </a:buClr>
              <a:buFont typeface="Wingdings"/>
              <a:buChar char="§"/>
              <a:defRPr kumimoji="0" sz="1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26080" indent="-228600" algn="l" rtl="0" eaLnBrk="1" latinLnBrk="0" hangingPunct="1">
              <a:spcBef>
                <a:spcPct val="20000"/>
              </a:spcBef>
              <a:buClr>
                <a:schemeClr val="accent4"/>
              </a:buClr>
              <a:buFont typeface="Wingdings"/>
              <a:buChar char="§"/>
              <a:defRPr kumimoji="0" sz="1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16" name="Zástupný symbol pro obsah 2"/>
          <p:cNvSpPr txBox="1">
            <a:spLocks/>
          </p:cNvSpPr>
          <p:nvPr/>
        </p:nvSpPr>
        <p:spPr>
          <a:xfrm>
            <a:off x="1121664" y="1905000"/>
            <a:ext cx="10871200" cy="4495800"/>
          </a:xfrm>
          <a:prstGeom prst="rect">
            <a:avLst/>
          </a:prstGeom>
        </p:spPr>
        <p:txBody>
          <a:bodyPr vert="horz">
            <a:normAutofit fontScale="92500" lnSpcReduction="10000"/>
          </a:bodyPr>
          <a:lstStyle>
            <a:lvl1pPr marL="320040" indent="-320040" algn="l" rtl="0" eaLnBrk="1" latinLnBrk="0" hangingPunct="1">
              <a:spcBef>
                <a:spcPts val="700"/>
              </a:spcBef>
              <a:buClr>
                <a:schemeClr val="accent2"/>
              </a:buClr>
              <a:buSzPct val="60000"/>
              <a:buFont typeface="Wingdings"/>
              <a:buChar char=""/>
              <a:defRPr kumimoji="0" sz="2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ts val="550"/>
              </a:spcBef>
              <a:buClr>
                <a:schemeClr val="accent1"/>
              </a:buClr>
              <a:buSzPct val="70000"/>
              <a:buFont typeface="Wingdings 2"/>
              <a:buChar char=""/>
              <a:defRPr kumimoji="0" sz="2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228600" algn="l" rtl="0" eaLnBrk="1" latinLnBrk="0" hangingPunct="1">
              <a:spcBef>
                <a:spcPts val="500"/>
              </a:spcBef>
              <a:buClr>
                <a:schemeClr val="accent2"/>
              </a:buClr>
              <a:buSzPct val="75000"/>
              <a:buFont typeface="Wingdings"/>
              <a:buChar char=""/>
              <a:defRPr kumimoji="0" sz="2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-228600" algn="l" rtl="0" eaLnBrk="1" latinLnBrk="0" hangingPunct="1">
              <a:spcBef>
                <a:spcPts val="400"/>
              </a:spcBef>
              <a:buClr>
                <a:schemeClr val="accent3"/>
              </a:buClr>
              <a:buSzPct val="75000"/>
              <a:buFont typeface="Wingdings"/>
              <a:buChar char="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-228600" algn="l" rtl="0" eaLnBrk="1" latinLnBrk="0" hangingPunct="1">
              <a:spcBef>
                <a:spcPts val="400"/>
              </a:spcBef>
              <a:buClr>
                <a:schemeClr val="accent4"/>
              </a:buClr>
              <a:buSzPct val="65000"/>
              <a:buFont typeface="Wingdings"/>
              <a:buChar char="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10312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"/>
              <a:buChar char="§"/>
              <a:defRPr kumimoji="0" sz="1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377440" indent="-228600" algn="l" rtl="0" eaLnBrk="1" latinLnBrk="0" hangingPunct="1">
              <a:spcBef>
                <a:spcPct val="20000"/>
              </a:spcBef>
              <a:buClr>
                <a:schemeClr val="accent2"/>
              </a:buClr>
              <a:buFont typeface="Wingdings"/>
              <a:buChar char="§"/>
              <a:defRPr kumimoji="0" sz="1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651760" indent="-228600" algn="l" rtl="0" eaLnBrk="1" latinLnBrk="0" hangingPunct="1">
              <a:spcBef>
                <a:spcPct val="20000"/>
              </a:spcBef>
              <a:buClr>
                <a:schemeClr val="accent3"/>
              </a:buClr>
              <a:buFont typeface="Wingdings"/>
              <a:buChar char="§"/>
              <a:defRPr kumimoji="0" sz="1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26080" indent="-228600" algn="l" rtl="0" eaLnBrk="1" latinLnBrk="0" hangingPunct="1">
              <a:spcBef>
                <a:spcPct val="20000"/>
              </a:spcBef>
              <a:buClr>
                <a:schemeClr val="accent4"/>
              </a:buClr>
              <a:buFont typeface="Wingdings"/>
              <a:buChar char="§"/>
              <a:defRPr kumimoji="0" sz="1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u="sng" dirty="0" smtClean="0"/>
              <a:t>PH Medvěd:</a:t>
            </a:r>
            <a:r>
              <a:rPr lang="cs-CZ" dirty="0" smtClean="0"/>
              <a:t>  Ty medvěde chlupatý s kožichem až na paty,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rychle, rychle utíkej, všechny si nás pochytej!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1,2,3,4,5, už nás začni honit – hned!!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Děti stojí v kruhu, jedno v roli medvěda klečí uprostřed. Děti recitují báseň a chodí po kruhu. Na slovo hned se děti rozběhnou, medvěd honí,</a:t>
            </a:r>
          </a:p>
          <a:p>
            <a:pPr marL="0" indent="0">
              <a:buNone/>
            </a:pPr>
            <a:r>
              <a:rPr lang="cs-CZ" dirty="0"/>
              <a:t>k</a:t>
            </a:r>
            <a:r>
              <a:rPr lang="cs-CZ" dirty="0" smtClean="0"/>
              <a:t>oho </a:t>
            </a:r>
            <a:r>
              <a:rPr lang="cs-CZ" dirty="0" smtClean="0"/>
              <a:t>chytne - hraje </a:t>
            </a:r>
            <a:r>
              <a:rPr lang="cs-CZ" dirty="0" smtClean="0"/>
              <a:t>medvěda.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95588848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92D0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  Vyrob si svou masku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104965" y="3552986"/>
            <a:ext cx="10871200" cy="4495800"/>
          </a:xfrm>
        </p:spPr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15" name="Zástupný symbol pro obsah 2"/>
          <p:cNvSpPr txBox="1">
            <a:spLocks/>
          </p:cNvSpPr>
          <p:nvPr/>
        </p:nvSpPr>
        <p:spPr>
          <a:xfrm>
            <a:off x="1121664" y="1546995"/>
            <a:ext cx="10871200" cy="4495800"/>
          </a:xfrm>
          <a:prstGeom prst="rect">
            <a:avLst/>
          </a:prstGeom>
        </p:spPr>
        <p:txBody>
          <a:bodyPr vert="horz">
            <a:normAutofit/>
          </a:bodyPr>
          <a:lstStyle>
            <a:lvl1pPr marL="320040" indent="-320040" algn="l" rtl="0" eaLnBrk="1" latinLnBrk="0" hangingPunct="1">
              <a:spcBef>
                <a:spcPts val="700"/>
              </a:spcBef>
              <a:buClr>
                <a:schemeClr val="accent2"/>
              </a:buClr>
              <a:buSzPct val="60000"/>
              <a:buFont typeface="Wingdings"/>
              <a:buChar char=""/>
              <a:defRPr kumimoji="0" sz="2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ts val="550"/>
              </a:spcBef>
              <a:buClr>
                <a:schemeClr val="accent1"/>
              </a:buClr>
              <a:buSzPct val="70000"/>
              <a:buFont typeface="Wingdings 2"/>
              <a:buChar char=""/>
              <a:defRPr kumimoji="0" sz="2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228600" algn="l" rtl="0" eaLnBrk="1" latinLnBrk="0" hangingPunct="1">
              <a:spcBef>
                <a:spcPts val="500"/>
              </a:spcBef>
              <a:buClr>
                <a:schemeClr val="accent2"/>
              </a:buClr>
              <a:buSzPct val="75000"/>
              <a:buFont typeface="Wingdings"/>
              <a:buChar char=""/>
              <a:defRPr kumimoji="0" sz="2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-228600" algn="l" rtl="0" eaLnBrk="1" latinLnBrk="0" hangingPunct="1">
              <a:spcBef>
                <a:spcPts val="400"/>
              </a:spcBef>
              <a:buClr>
                <a:schemeClr val="accent3"/>
              </a:buClr>
              <a:buSzPct val="75000"/>
              <a:buFont typeface="Wingdings"/>
              <a:buChar char="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-228600" algn="l" rtl="0" eaLnBrk="1" latinLnBrk="0" hangingPunct="1">
              <a:spcBef>
                <a:spcPts val="400"/>
              </a:spcBef>
              <a:buClr>
                <a:schemeClr val="accent4"/>
              </a:buClr>
              <a:buSzPct val="65000"/>
              <a:buFont typeface="Wingdings"/>
              <a:buChar char="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10312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"/>
              <a:buChar char="§"/>
              <a:defRPr kumimoji="0" sz="1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377440" indent="-228600" algn="l" rtl="0" eaLnBrk="1" latinLnBrk="0" hangingPunct="1">
              <a:spcBef>
                <a:spcPct val="20000"/>
              </a:spcBef>
              <a:buClr>
                <a:schemeClr val="accent2"/>
              </a:buClr>
              <a:buFont typeface="Wingdings"/>
              <a:buChar char="§"/>
              <a:defRPr kumimoji="0" sz="1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651760" indent="-228600" algn="l" rtl="0" eaLnBrk="1" latinLnBrk="0" hangingPunct="1">
              <a:spcBef>
                <a:spcPct val="20000"/>
              </a:spcBef>
              <a:buClr>
                <a:schemeClr val="accent3"/>
              </a:buClr>
              <a:buFont typeface="Wingdings"/>
              <a:buChar char="§"/>
              <a:defRPr kumimoji="0" sz="1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26080" indent="-228600" algn="l" rtl="0" eaLnBrk="1" latinLnBrk="0" hangingPunct="1">
              <a:spcBef>
                <a:spcPct val="20000"/>
              </a:spcBef>
              <a:buClr>
                <a:schemeClr val="accent4"/>
              </a:buClr>
              <a:buFont typeface="Wingdings"/>
              <a:buChar char="§"/>
              <a:defRPr kumimoji="0" sz="1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16" name="Zástupný symbol pro obsah 2"/>
          <p:cNvSpPr txBox="1">
            <a:spLocks/>
          </p:cNvSpPr>
          <p:nvPr/>
        </p:nvSpPr>
        <p:spPr>
          <a:xfrm>
            <a:off x="1121664" y="1905000"/>
            <a:ext cx="10871200" cy="4495800"/>
          </a:xfrm>
          <a:prstGeom prst="rect">
            <a:avLst/>
          </a:prstGeom>
        </p:spPr>
        <p:txBody>
          <a:bodyPr vert="horz">
            <a:normAutofit/>
          </a:bodyPr>
          <a:lstStyle>
            <a:lvl1pPr marL="320040" indent="-320040" algn="l" rtl="0" eaLnBrk="1" latinLnBrk="0" hangingPunct="1">
              <a:spcBef>
                <a:spcPts val="700"/>
              </a:spcBef>
              <a:buClr>
                <a:schemeClr val="accent2"/>
              </a:buClr>
              <a:buSzPct val="60000"/>
              <a:buFont typeface="Wingdings"/>
              <a:buChar char=""/>
              <a:defRPr kumimoji="0" sz="2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ts val="550"/>
              </a:spcBef>
              <a:buClr>
                <a:schemeClr val="accent1"/>
              </a:buClr>
              <a:buSzPct val="70000"/>
              <a:buFont typeface="Wingdings 2"/>
              <a:buChar char=""/>
              <a:defRPr kumimoji="0" sz="2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228600" algn="l" rtl="0" eaLnBrk="1" latinLnBrk="0" hangingPunct="1">
              <a:spcBef>
                <a:spcPts val="500"/>
              </a:spcBef>
              <a:buClr>
                <a:schemeClr val="accent2"/>
              </a:buClr>
              <a:buSzPct val="75000"/>
              <a:buFont typeface="Wingdings"/>
              <a:buChar char=""/>
              <a:defRPr kumimoji="0" sz="2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-228600" algn="l" rtl="0" eaLnBrk="1" latinLnBrk="0" hangingPunct="1">
              <a:spcBef>
                <a:spcPts val="400"/>
              </a:spcBef>
              <a:buClr>
                <a:schemeClr val="accent3"/>
              </a:buClr>
              <a:buSzPct val="75000"/>
              <a:buFont typeface="Wingdings"/>
              <a:buChar char="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-228600" algn="l" rtl="0" eaLnBrk="1" latinLnBrk="0" hangingPunct="1">
              <a:spcBef>
                <a:spcPts val="400"/>
              </a:spcBef>
              <a:buClr>
                <a:schemeClr val="accent4"/>
              </a:buClr>
              <a:buSzPct val="65000"/>
              <a:buFont typeface="Wingdings"/>
              <a:buChar char="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10312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"/>
              <a:buChar char="§"/>
              <a:defRPr kumimoji="0" sz="1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377440" indent="-228600" algn="l" rtl="0" eaLnBrk="1" latinLnBrk="0" hangingPunct="1">
              <a:spcBef>
                <a:spcPct val="20000"/>
              </a:spcBef>
              <a:buClr>
                <a:schemeClr val="accent2"/>
              </a:buClr>
              <a:buFont typeface="Wingdings"/>
              <a:buChar char="§"/>
              <a:defRPr kumimoji="0" sz="1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651760" indent="-228600" algn="l" rtl="0" eaLnBrk="1" latinLnBrk="0" hangingPunct="1">
              <a:spcBef>
                <a:spcPct val="20000"/>
              </a:spcBef>
              <a:buClr>
                <a:schemeClr val="accent3"/>
              </a:buClr>
              <a:buFont typeface="Wingdings"/>
              <a:buChar char="§"/>
              <a:defRPr kumimoji="0" sz="1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26080" indent="-228600" algn="l" rtl="0" eaLnBrk="1" latinLnBrk="0" hangingPunct="1">
              <a:spcBef>
                <a:spcPct val="20000"/>
              </a:spcBef>
              <a:buClr>
                <a:schemeClr val="accent4"/>
              </a:buClr>
              <a:buFont typeface="Wingdings"/>
              <a:buChar char="§"/>
              <a:defRPr kumimoji="0" sz="1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80338" y="2164567"/>
            <a:ext cx="3883885" cy="3140485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682709" y="2079749"/>
            <a:ext cx="3491669" cy="34302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4714834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ástupný symbol pro obsah 2"/>
          <p:cNvSpPr txBox="1">
            <a:spLocks/>
          </p:cNvSpPr>
          <p:nvPr/>
        </p:nvSpPr>
        <p:spPr>
          <a:xfrm>
            <a:off x="969264" y="1752600"/>
            <a:ext cx="10871200" cy="4495800"/>
          </a:xfrm>
          <a:prstGeom prst="rect">
            <a:avLst/>
          </a:prstGeom>
        </p:spPr>
        <p:txBody>
          <a:bodyPr vert="horz">
            <a:normAutofit/>
          </a:bodyPr>
          <a:lstStyle>
            <a:lvl1pPr marL="320040" indent="-320040" algn="l" rtl="0" eaLnBrk="1" latinLnBrk="0" hangingPunct="1">
              <a:spcBef>
                <a:spcPts val="700"/>
              </a:spcBef>
              <a:buClr>
                <a:schemeClr val="accent2"/>
              </a:buClr>
              <a:buSzPct val="60000"/>
              <a:buFont typeface="Wingdings"/>
              <a:buChar char=""/>
              <a:defRPr kumimoji="0" sz="2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ts val="550"/>
              </a:spcBef>
              <a:buClr>
                <a:schemeClr val="accent1"/>
              </a:buClr>
              <a:buSzPct val="70000"/>
              <a:buFont typeface="Wingdings 2"/>
              <a:buChar char=""/>
              <a:defRPr kumimoji="0" sz="2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228600" algn="l" rtl="0" eaLnBrk="1" latinLnBrk="0" hangingPunct="1">
              <a:spcBef>
                <a:spcPts val="500"/>
              </a:spcBef>
              <a:buClr>
                <a:schemeClr val="accent2"/>
              </a:buClr>
              <a:buSzPct val="75000"/>
              <a:buFont typeface="Wingdings"/>
              <a:buChar char=""/>
              <a:defRPr kumimoji="0" sz="2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-228600" algn="l" rtl="0" eaLnBrk="1" latinLnBrk="0" hangingPunct="1">
              <a:spcBef>
                <a:spcPts val="400"/>
              </a:spcBef>
              <a:buClr>
                <a:schemeClr val="accent3"/>
              </a:buClr>
              <a:buSzPct val="75000"/>
              <a:buFont typeface="Wingdings"/>
              <a:buChar char="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-228600" algn="l" rtl="0" eaLnBrk="1" latinLnBrk="0" hangingPunct="1">
              <a:spcBef>
                <a:spcPts val="400"/>
              </a:spcBef>
              <a:buClr>
                <a:schemeClr val="accent4"/>
              </a:buClr>
              <a:buSzPct val="65000"/>
              <a:buFont typeface="Wingdings"/>
              <a:buChar char="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10312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"/>
              <a:buChar char="§"/>
              <a:defRPr kumimoji="0" sz="1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377440" indent="-228600" algn="l" rtl="0" eaLnBrk="1" latinLnBrk="0" hangingPunct="1">
              <a:spcBef>
                <a:spcPct val="20000"/>
              </a:spcBef>
              <a:buClr>
                <a:schemeClr val="accent2"/>
              </a:buClr>
              <a:buFont typeface="Wingdings"/>
              <a:buChar char="§"/>
              <a:defRPr kumimoji="0" sz="1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651760" indent="-228600" algn="l" rtl="0" eaLnBrk="1" latinLnBrk="0" hangingPunct="1">
              <a:spcBef>
                <a:spcPct val="20000"/>
              </a:spcBef>
              <a:buClr>
                <a:schemeClr val="accent3"/>
              </a:buClr>
              <a:buFont typeface="Wingdings"/>
              <a:buChar char="§"/>
              <a:defRPr kumimoji="0" sz="1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26080" indent="-228600" algn="l" rtl="0" eaLnBrk="1" latinLnBrk="0" hangingPunct="1">
              <a:spcBef>
                <a:spcPct val="20000"/>
              </a:spcBef>
              <a:buClr>
                <a:schemeClr val="accent4"/>
              </a:buClr>
              <a:buFont typeface="Wingdings"/>
              <a:buChar char="§"/>
              <a:defRPr kumimoji="0" sz="1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16" name="Zástupný symbol pro obsah 2"/>
          <p:cNvSpPr txBox="1">
            <a:spLocks/>
          </p:cNvSpPr>
          <p:nvPr/>
        </p:nvSpPr>
        <p:spPr>
          <a:xfrm>
            <a:off x="1121664" y="1905000"/>
            <a:ext cx="10871200" cy="4495800"/>
          </a:xfrm>
          <a:prstGeom prst="rect">
            <a:avLst/>
          </a:prstGeom>
        </p:spPr>
        <p:txBody>
          <a:bodyPr vert="horz">
            <a:normAutofit/>
          </a:bodyPr>
          <a:lstStyle>
            <a:lvl1pPr marL="320040" indent="-320040" algn="l" rtl="0" eaLnBrk="1" latinLnBrk="0" hangingPunct="1">
              <a:spcBef>
                <a:spcPts val="700"/>
              </a:spcBef>
              <a:buClr>
                <a:schemeClr val="accent2"/>
              </a:buClr>
              <a:buSzPct val="60000"/>
              <a:buFont typeface="Wingdings"/>
              <a:buChar char=""/>
              <a:defRPr kumimoji="0" sz="2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ts val="550"/>
              </a:spcBef>
              <a:buClr>
                <a:schemeClr val="accent1"/>
              </a:buClr>
              <a:buSzPct val="70000"/>
              <a:buFont typeface="Wingdings 2"/>
              <a:buChar char=""/>
              <a:defRPr kumimoji="0" sz="2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228600" algn="l" rtl="0" eaLnBrk="1" latinLnBrk="0" hangingPunct="1">
              <a:spcBef>
                <a:spcPts val="500"/>
              </a:spcBef>
              <a:buClr>
                <a:schemeClr val="accent2"/>
              </a:buClr>
              <a:buSzPct val="75000"/>
              <a:buFont typeface="Wingdings"/>
              <a:buChar char=""/>
              <a:defRPr kumimoji="0" sz="2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-228600" algn="l" rtl="0" eaLnBrk="1" latinLnBrk="0" hangingPunct="1">
              <a:spcBef>
                <a:spcPts val="400"/>
              </a:spcBef>
              <a:buClr>
                <a:schemeClr val="accent3"/>
              </a:buClr>
              <a:buSzPct val="75000"/>
              <a:buFont typeface="Wingdings"/>
              <a:buChar char="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-228600" algn="l" rtl="0" eaLnBrk="1" latinLnBrk="0" hangingPunct="1">
              <a:spcBef>
                <a:spcPts val="400"/>
              </a:spcBef>
              <a:buClr>
                <a:schemeClr val="accent4"/>
              </a:buClr>
              <a:buSzPct val="65000"/>
              <a:buFont typeface="Wingdings"/>
              <a:buChar char="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10312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"/>
              <a:buChar char="§"/>
              <a:defRPr kumimoji="0" sz="1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377440" indent="-228600" algn="l" rtl="0" eaLnBrk="1" latinLnBrk="0" hangingPunct="1">
              <a:spcBef>
                <a:spcPct val="20000"/>
              </a:spcBef>
              <a:buClr>
                <a:schemeClr val="accent2"/>
              </a:buClr>
              <a:buFont typeface="Wingdings"/>
              <a:buChar char="§"/>
              <a:defRPr kumimoji="0" sz="1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651760" indent="-228600" algn="l" rtl="0" eaLnBrk="1" latinLnBrk="0" hangingPunct="1">
              <a:spcBef>
                <a:spcPct val="20000"/>
              </a:spcBef>
              <a:buClr>
                <a:schemeClr val="accent3"/>
              </a:buClr>
              <a:buFont typeface="Wingdings"/>
              <a:buChar char="§"/>
              <a:defRPr kumimoji="0" sz="1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26080" indent="-228600" algn="l" rtl="0" eaLnBrk="1" latinLnBrk="0" hangingPunct="1">
              <a:spcBef>
                <a:spcPct val="20000"/>
              </a:spcBef>
              <a:buClr>
                <a:schemeClr val="accent4"/>
              </a:buClr>
              <a:buFont typeface="Wingdings"/>
              <a:buChar char="§"/>
              <a:defRPr kumimoji="0" sz="1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104596" y="198108"/>
            <a:ext cx="8236389" cy="66598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8330443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ástupný symbol pro obsah 2"/>
          <p:cNvSpPr txBox="1">
            <a:spLocks/>
          </p:cNvSpPr>
          <p:nvPr/>
        </p:nvSpPr>
        <p:spPr>
          <a:xfrm>
            <a:off x="969264" y="1752600"/>
            <a:ext cx="10871200" cy="4495800"/>
          </a:xfrm>
          <a:prstGeom prst="rect">
            <a:avLst/>
          </a:prstGeom>
        </p:spPr>
        <p:txBody>
          <a:bodyPr vert="horz">
            <a:normAutofit/>
          </a:bodyPr>
          <a:lstStyle>
            <a:lvl1pPr marL="320040" indent="-320040" algn="l" rtl="0" eaLnBrk="1" latinLnBrk="0" hangingPunct="1">
              <a:spcBef>
                <a:spcPts val="700"/>
              </a:spcBef>
              <a:buClr>
                <a:schemeClr val="accent2"/>
              </a:buClr>
              <a:buSzPct val="60000"/>
              <a:buFont typeface="Wingdings"/>
              <a:buChar char=""/>
              <a:defRPr kumimoji="0" sz="2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ts val="550"/>
              </a:spcBef>
              <a:buClr>
                <a:schemeClr val="accent1"/>
              </a:buClr>
              <a:buSzPct val="70000"/>
              <a:buFont typeface="Wingdings 2"/>
              <a:buChar char=""/>
              <a:defRPr kumimoji="0" sz="2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228600" algn="l" rtl="0" eaLnBrk="1" latinLnBrk="0" hangingPunct="1">
              <a:spcBef>
                <a:spcPts val="500"/>
              </a:spcBef>
              <a:buClr>
                <a:schemeClr val="accent2"/>
              </a:buClr>
              <a:buSzPct val="75000"/>
              <a:buFont typeface="Wingdings"/>
              <a:buChar char=""/>
              <a:defRPr kumimoji="0" sz="2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-228600" algn="l" rtl="0" eaLnBrk="1" latinLnBrk="0" hangingPunct="1">
              <a:spcBef>
                <a:spcPts val="400"/>
              </a:spcBef>
              <a:buClr>
                <a:schemeClr val="accent3"/>
              </a:buClr>
              <a:buSzPct val="75000"/>
              <a:buFont typeface="Wingdings"/>
              <a:buChar char="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-228600" algn="l" rtl="0" eaLnBrk="1" latinLnBrk="0" hangingPunct="1">
              <a:spcBef>
                <a:spcPts val="400"/>
              </a:spcBef>
              <a:buClr>
                <a:schemeClr val="accent4"/>
              </a:buClr>
              <a:buSzPct val="65000"/>
              <a:buFont typeface="Wingdings"/>
              <a:buChar char="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10312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"/>
              <a:buChar char="§"/>
              <a:defRPr kumimoji="0" sz="1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377440" indent="-228600" algn="l" rtl="0" eaLnBrk="1" latinLnBrk="0" hangingPunct="1">
              <a:spcBef>
                <a:spcPct val="20000"/>
              </a:spcBef>
              <a:buClr>
                <a:schemeClr val="accent2"/>
              </a:buClr>
              <a:buFont typeface="Wingdings"/>
              <a:buChar char="§"/>
              <a:defRPr kumimoji="0" sz="1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651760" indent="-228600" algn="l" rtl="0" eaLnBrk="1" latinLnBrk="0" hangingPunct="1">
              <a:spcBef>
                <a:spcPct val="20000"/>
              </a:spcBef>
              <a:buClr>
                <a:schemeClr val="accent3"/>
              </a:buClr>
              <a:buFont typeface="Wingdings"/>
              <a:buChar char="§"/>
              <a:defRPr kumimoji="0" sz="1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26080" indent="-228600" algn="l" rtl="0" eaLnBrk="1" latinLnBrk="0" hangingPunct="1">
              <a:spcBef>
                <a:spcPct val="20000"/>
              </a:spcBef>
              <a:buClr>
                <a:schemeClr val="accent4"/>
              </a:buClr>
              <a:buFont typeface="Wingdings"/>
              <a:buChar char="§"/>
              <a:defRPr kumimoji="0" sz="1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16" name="Zástupný symbol pro obsah 2"/>
          <p:cNvSpPr txBox="1">
            <a:spLocks/>
          </p:cNvSpPr>
          <p:nvPr/>
        </p:nvSpPr>
        <p:spPr>
          <a:xfrm>
            <a:off x="1121664" y="1905000"/>
            <a:ext cx="10871200" cy="4495800"/>
          </a:xfrm>
          <a:prstGeom prst="rect">
            <a:avLst/>
          </a:prstGeom>
        </p:spPr>
        <p:txBody>
          <a:bodyPr vert="horz">
            <a:normAutofit/>
          </a:bodyPr>
          <a:lstStyle>
            <a:lvl1pPr marL="320040" indent="-320040" algn="l" rtl="0" eaLnBrk="1" latinLnBrk="0" hangingPunct="1">
              <a:spcBef>
                <a:spcPts val="700"/>
              </a:spcBef>
              <a:buClr>
                <a:schemeClr val="accent2"/>
              </a:buClr>
              <a:buSzPct val="60000"/>
              <a:buFont typeface="Wingdings"/>
              <a:buChar char=""/>
              <a:defRPr kumimoji="0" sz="2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ts val="550"/>
              </a:spcBef>
              <a:buClr>
                <a:schemeClr val="accent1"/>
              </a:buClr>
              <a:buSzPct val="70000"/>
              <a:buFont typeface="Wingdings 2"/>
              <a:buChar char=""/>
              <a:defRPr kumimoji="0" sz="2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228600" algn="l" rtl="0" eaLnBrk="1" latinLnBrk="0" hangingPunct="1">
              <a:spcBef>
                <a:spcPts val="500"/>
              </a:spcBef>
              <a:buClr>
                <a:schemeClr val="accent2"/>
              </a:buClr>
              <a:buSzPct val="75000"/>
              <a:buFont typeface="Wingdings"/>
              <a:buChar char=""/>
              <a:defRPr kumimoji="0" sz="2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-228600" algn="l" rtl="0" eaLnBrk="1" latinLnBrk="0" hangingPunct="1">
              <a:spcBef>
                <a:spcPts val="400"/>
              </a:spcBef>
              <a:buClr>
                <a:schemeClr val="accent3"/>
              </a:buClr>
              <a:buSzPct val="75000"/>
              <a:buFont typeface="Wingdings"/>
              <a:buChar char="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-228600" algn="l" rtl="0" eaLnBrk="1" latinLnBrk="0" hangingPunct="1">
              <a:spcBef>
                <a:spcPts val="400"/>
              </a:spcBef>
              <a:buClr>
                <a:schemeClr val="accent4"/>
              </a:buClr>
              <a:buSzPct val="65000"/>
              <a:buFont typeface="Wingdings"/>
              <a:buChar char="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10312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"/>
              <a:buChar char="§"/>
              <a:defRPr kumimoji="0" sz="1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377440" indent="-228600" algn="l" rtl="0" eaLnBrk="1" latinLnBrk="0" hangingPunct="1">
              <a:spcBef>
                <a:spcPct val="20000"/>
              </a:spcBef>
              <a:buClr>
                <a:schemeClr val="accent2"/>
              </a:buClr>
              <a:buFont typeface="Wingdings"/>
              <a:buChar char="§"/>
              <a:defRPr kumimoji="0" sz="1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651760" indent="-228600" algn="l" rtl="0" eaLnBrk="1" latinLnBrk="0" hangingPunct="1">
              <a:spcBef>
                <a:spcPct val="20000"/>
              </a:spcBef>
              <a:buClr>
                <a:schemeClr val="accent3"/>
              </a:buClr>
              <a:buFont typeface="Wingdings"/>
              <a:buChar char="§"/>
              <a:defRPr kumimoji="0" sz="1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26080" indent="-228600" algn="l" rtl="0" eaLnBrk="1" latinLnBrk="0" hangingPunct="1">
              <a:spcBef>
                <a:spcPct val="20000"/>
              </a:spcBef>
              <a:buClr>
                <a:schemeClr val="accent4"/>
              </a:buClr>
              <a:buFont typeface="Wingdings"/>
              <a:buChar char="§"/>
              <a:defRPr kumimoji="0" sz="1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117036" y="495947"/>
            <a:ext cx="5855380" cy="57524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07441225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8200" y="657095"/>
            <a:ext cx="10515600" cy="1033593"/>
          </a:xfrm>
        </p:spPr>
        <p:txBody>
          <a:bodyPr>
            <a:normAutofit/>
          </a:bodyPr>
          <a:lstStyle/>
          <a:p>
            <a:r>
              <a:rPr lang="cs-CZ" b="1" dirty="0"/>
              <a:t>Prvky </a:t>
            </a:r>
            <a:r>
              <a:rPr lang="cs-CZ" b="1" dirty="0" smtClean="0"/>
              <a:t>polytechnické </a:t>
            </a:r>
            <a:r>
              <a:rPr lang="cs-CZ" b="1" dirty="0"/>
              <a:t>výchovy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fontScale="85000" lnSpcReduction="20000"/>
          </a:bodyPr>
          <a:lstStyle/>
          <a:p>
            <a:fld id="{CA8D9AD5-F248-4919-864A-CFD76CC027D6}" type="slidenum">
              <a:rPr lang="cs-CZ" smtClean="0"/>
              <a:pPr/>
              <a:t>12</a:t>
            </a:fld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838200" y="1690688"/>
            <a:ext cx="10515600" cy="3362195"/>
          </a:xfrm>
        </p:spPr>
        <p:txBody>
          <a:bodyPr>
            <a:normAutofit fontScale="77500" lnSpcReduction="20000"/>
          </a:bodyPr>
          <a:lstStyle/>
          <a:p>
            <a:pPr marL="45720" indent="0"/>
            <a:r>
              <a:rPr lang="cs-CZ" dirty="0" smtClean="0"/>
              <a:t>  Vzdělávací oblast: Dítě a společnost</a:t>
            </a:r>
          </a:p>
          <a:p>
            <a:pPr marL="45720" indent="0"/>
            <a:r>
              <a:rPr lang="cs-CZ" dirty="0"/>
              <a:t> </a:t>
            </a:r>
            <a:r>
              <a:rPr lang="cs-CZ" dirty="0" smtClean="0"/>
              <a:t>  Podoblast: Kultura a umění</a:t>
            </a:r>
          </a:p>
          <a:p>
            <a:pPr marL="45720" indent="0"/>
            <a:r>
              <a:rPr lang="cs-CZ" dirty="0" smtClean="0"/>
              <a:t>  Integrovaný </a:t>
            </a:r>
            <a:r>
              <a:rPr lang="cs-CZ" dirty="0"/>
              <a:t>blok</a:t>
            </a:r>
            <a:r>
              <a:rPr lang="cs-CZ" dirty="0" smtClean="0"/>
              <a:t>: Já, ty, my a lidové tradice</a:t>
            </a:r>
            <a:endParaRPr lang="cs-CZ" dirty="0"/>
          </a:p>
          <a:p>
            <a:pPr marL="45720" indent="0"/>
            <a:r>
              <a:rPr lang="cs-CZ" dirty="0" smtClean="0"/>
              <a:t>  Téma: Tradice v naší obci - Masopust</a:t>
            </a:r>
          </a:p>
          <a:p>
            <a:pPr marL="45720" indent="0"/>
            <a:r>
              <a:rPr lang="cs-CZ" dirty="0" smtClean="0"/>
              <a:t>  Konkretizované výstupy: Dítě vnímá umělecké podněty, seznamuje </a:t>
            </a:r>
          </a:p>
          <a:p>
            <a:pPr marL="45720" indent="0">
              <a:buNone/>
            </a:pPr>
            <a:r>
              <a:rPr lang="cs-CZ" dirty="0"/>
              <a:t> </a:t>
            </a:r>
            <a:r>
              <a:rPr lang="cs-CZ" dirty="0" smtClean="0"/>
              <a:t>    se s lidovými tradicemi</a:t>
            </a:r>
          </a:p>
          <a:p>
            <a:pPr marL="45720" indent="0"/>
            <a:r>
              <a:rPr lang="cs-CZ" dirty="0"/>
              <a:t> </a:t>
            </a:r>
            <a:r>
              <a:rPr lang="cs-CZ" dirty="0" smtClean="0"/>
              <a:t> Cíle: Dítě poznává masopustní masky, jejich význam a rozvíjí se jemnou </a:t>
            </a:r>
          </a:p>
          <a:p>
            <a:pPr marL="45720" indent="0">
              <a:buNone/>
            </a:pPr>
            <a:r>
              <a:rPr lang="cs-CZ" dirty="0"/>
              <a:t> </a:t>
            </a:r>
            <a:r>
              <a:rPr lang="cs-CZ" dirty="0" smtClean="0"/>
              <a:t>   motoriku při výrobě masky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765058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1400" dirty="0"/>
              <a:t>CHMEE2. </a:t>
            </a:r>
            <a:r>
              <a:rPr lang="cs-CZ" sz="1400" i="1" dirty="0" err="1"/>
              <a:t>Wikimedia</a:t>
            </a:r>
            <a:r>
              <a:rPr lang="cs-CZ" sz="1400" dirty="0"/>
              <a:t> [online]. [cit. 11.2.2015]. Dostupný na WWW: http://commons.wikimedia.org/wiki/File:Masopustn%C3%AD_ma%C5%A1kary_v_Milevsku_(15).jpg </a:t>
            </a:r>
            <a:endParaRPr lang="cs-CZ" sz="1400" dirty="0" smtClean="0"/>
          </a:p>
          <a:p>
            <a:r>
              <a:rPr lang="cs-CZ" sz="1400" dirty="0" smtClean="0"/>
              <a:t>Obrazový materiál z obecních stránek (povolení obce) a z </a:t>
            </a:r>
            <a:r>
              <a:rPr lang="cs-CZ" sz="1400" smtClean="0"/>
              <a:t>archivu autorky</a:t>
            </a:r>
            <a:endParaRPr lang="cs-CZ" sz="1400" dirty="0" smtClean="0"/>
          </a:p>
          <a:p>
            <a:endParaRPr lang="cs-CZ" sz="1400" dirty="0" smtClean="0"/>
          </a:p>
          <a:p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xmlns="" val="1553003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Metodický postup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sz="2700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fontScale="85000" lnSpcReduction="20000"/>
          </a:bodyPr>
          <a:lstStyle/>
          <a:p>
            <a:fld id="{CA8D9AD5-F248-4919-864A-CFD76CC027D6}" type="slidenum">
              <a:rPr lang="cs-CZ" smtClean="0"/>
              <a:pPr/>
              <a:t>14</a:t>
            </a:fld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45720" indent="0">
              <a:buNone/>
            </a:pPr>
            <a:r>
              <a:rPr lang="cs-CZ" sz="1800" dirty="0" smtClean="0"/>
              <a:t>Děti se seznámí s lidovými tradicemi v obci, setkají se s tradičními maskami a dozví se o nich. Naučí se lidovou báseň, pohybovou hru a mohou si vyrobit, dle svého uvážení, karnevalovou masku.</a:t>
            </a:r>
            <a:endParaRPr lang="cs-CZ" sz="1800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1244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Materiály, pomůcky</a:t>
            </a:r>
            <a:r>
              <a:rPr lang="cs-CZ" b="1" dirty="0"/>
              <a:t/>
            </a:r>
            <a:br>
              <a:rPr lang="cs-CZ" b="1" dirty="0"/>
            </a:b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fontScale="85000" lnSpcReduction="20000"/>
          </a:bodyPr>
          <a:lstStyle/>
          <a:p>
            <a:fld id="{CA8D9AD5-F248-4919-864A-CFD76CC027D6}" type="slidenum">
              <a:rPr lang="cs-CZ" smtClean="0"/>
              <a:pPr/>
              <a:t>15</a:t>
            </a:fld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lvl="0"/>
            <a:r>
              <a:rPr lang="cs-CZ" dirty="0" smtClean="0"/>
              <a:t>Dotyková </a:t>
            </a:r>
            <a:r>
              <a:rPr lang="cs-CZ" dirty="0"/>
              <a:t>obrazovka, připojená k </a:t>
            </a:r>
            <a:r>
              <a:rPr lang="cs-CZ" dirty="0" smtClean="0"/>
              <a:t>PC</a:t>
            </a:r>
            <a:endParaRPr lang="cs-CZ" b="1" dirty="0"/>
          </a:p>
          <a:p>
            <a:r>
              <a:rPr lang="cs-CZ" dirty="0"/>
              <a:t>Didaktický kufřík - KUMUČ </a:t>
            </a:r>
            <a:endParaRPr lang="cs-CZ" dirty="0" smtClean="0"/>
          </a:p>
          <a:p>
            <a:r>
              <a:rPr lang="cs-CZ" dirty="0" smtClean="0"/>
              <a:t>Výroba masky: tvrdý papír, barevný papír nebo pastelky a barvy, nůžky, klobouková guma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78014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16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Směrovat děti </a:t>
              </a:r>
              <a:r>
                <a:rPr lang="cs-CZ" sz="1600" b="1" dirty="0">
                  <a:solidFill>
                    <a:schemeClr val="tx1"/>
                  </a:solidFill>
                </a:rPr>
                <a:t>k získávání základních pracovních dovedností a 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návyků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12" name="Nadpis 1"/>
          <p:cNvSpPr txBox="1">
            <a:spLocks/>
          </p:cNvSpPr>
          <p:nvPr/>
        </p:nvSpPr>
        <p:spPr>
          <a:xfrm>
            <a:off x="701040" y="479861"/>
            <a:ext cx="9509760" cy="1088136"/>
          </a:xfrm>
          <a:prstGeom prst="rect">
            <a:avLst/>
          </a:prstGeom>
        </p:spPr>
        <p:txBody>
          <a:bodyPr>
            <a:normAutofit fontScale="45000" lnSpcReduction="20000"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/>
            </a:r>
            <a:br>
              <a:rPr kumimoji="0" lang="cs-CZ" sz="4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</a:br>
            <a:r>
              <a:rPr lang="cs-CZ" sz="6700" b="1" dirty="0" smtClean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Cíle polytechnické výchovy</a:t>
            </a:r>
            <a:br>
              <a:rPr lang="cs-CZ" sz="6700" b="1" dirty="0" smtClean="0">
                <a:solidFill>
                  <a:schemeClr val="tx2"/>
                </a:solidFill>
                <a:latin typeface="+mj-lt"/>
                <a:ea typeface="+mj-ea"/>
                <a:cs typeface="+mj-cs"/>
              </a:rPr>
            </a:br>
            <a:endParaRPr lang="cs-CZ" sz="6700" b="1" dirty="0">
              <a:solidFill>
                <a:schemeClr val="tx2"/>
              </a:solidFill>
              <a:latin typeface="+mj-lt"/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156042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án">
  <a:themeElements>
    <a:clrScheme name="Medián">
      <a:dk1>
        <a:sysClr val="windowText" lastClr="000000"/>
      </a:dk1>
      <a:lt1>
        <a:sysClr val="window" lastClr="FFFFFF"/>
      </a:lt1>
      <a:dk2>
        <a:srgbClr val="775F55"/>
      </a:dk2>
      <a:lt2>
        <a:srgbClr val="EBDDC3"/>
      </a:lt2>
      <a:accent1>
        <a:srgbClr val="94B6D2"/>
      </a:accent1>
      <a:accent2>
        <a:srgbClr val="DD8047"/>
      </a:accent2>
      <a:accent3>
        <a:srgbClr val="A5AB81"/>
      </a:accent3>
      <a:accent4>
        <a:srgbClr val="D8B25C"/>
      </a:accent4>
      <a:accent5>
        <a:srgbClr val="7BA79D"/>
      </a:accent5>
      <a:accent6>
        <a:srgbClr val="968C8C"/>
      </a:accent6>
      <a:hlink>
        <a:srgbClr val="F7B615"/>
      </a:hlink>
      <a:folHlink>
        <a:srgbClr val="704404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Mediá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0</TotalTime>
  <Words>451</Words>
  <Application>Microsoft Office PowerPoint</Application>
  <PresentationFormat>Vlastní</PresentationFormat>
  <Paragraphs>110</Paragraphs>
  <Slides>16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Medián</vt:lpstr>
      <vt:lpstr>Masopust</vt:lpstr>
      <vt:lpstr>    Masopust v naši obci </vt:lpstr>
      <vt:lpstr>    Masopust v naši obci </vt:lpstr>
      <vt:lpstr>    Tradiční masky</vt:lpstr>
      <vt:lpstr>    Něco o maskách</vt:lpstr>
      <vt:lpstr>    Něco o maskách</vt:lpstr>
      <vt:lpstr>    Něco o maskách</vt:lpstr>
      <vt:lpstr>    Zahrajem si na medvěda</vt:lpstr>
      <vt:lpstr>    Vyrob si svou masku</vt:lpstr>
      <vt:lpstr>Snímek 10</vt:lpstr>
      <vt:lpstr>Snímek 11</vt:lpstr>
      <vt:lpstr>Prvky polytechnické výchovy</vt:lpstr>
      <vt:lpstr>Použité zdroje</vt:lpstr>
      <vt:lpstr>Metodický postup </vt:lpstr>
      <vt:lpstr>Materiály, pomůcky </vt:lpstr>
      <vt:lpstr>Snímek 16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2015-03-10T08:53:46Z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