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9" r:id="rId4"/>
    <p:sldId id="290" r:id="rId5"/>
    <p:sldId id="275" r:id="rId6"/>
    <p:sldId id="276" r:id="rId7"/>
    <p:sldId id="277" r:id="rId8"/>
    <p:sldId id="278" r:id="rId9"/>
    <p:sldId id="279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40" autoAdjust="0"/>
    <p:restoredTop sz="89783" autoAdjust="0"/>
  </p:normalViewPr>
  <p:slideViewPr>
    <p:cSldViewPr snapToGrid="0">
      <p:cViewPr>
        <p:scale>
          <a:sx n="80" d="100"/>
          <a:sy n="80" d="100"/>
        </p:scale>
        <p:origin x="90" y="-3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Zakroužkujte</a:t>
            </a:r>
            <a:r>
              <a:rPr lang="cs-CZ" baseline="0" dirty="0" smtClean="0"/>
              <a:t> 3 správné obrázky, na kterých jsou části lidského těla, za které se můžeme chytnout, nebo se jich dotknout. Po zakroužkování klikněte a nesprávné obrázky zmizí.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7107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Zakroužkujte</a:t>
            </a:r>
            <a:r>
              <a:rPr lang="cs-CZ" baseline="0" dirty="0" smtClean="0"/>
              <a:t> 3 správné obrázky, na kterých jsou části lidského těla, za které se můžeme chytnout, nebo se jich dotknout. Po zakroužkování klikněte a nesprávné obrázky zmizí.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9533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297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3/11/2015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hyperlink" Target="http://pixabay.com/cs/pl%C3%ADce-lidsk%C3%A9-diagram-respira%C4%8Dn%C3%AD-3998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hyperlink" Target="http://pixabay.com/cs/srdce-varhany-anatomie-lidsk%C3%A9-t%C4%9Blo-575720/" TargetMode="External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chlapec-obli%C4%8Dej-hlava-vlasy-310723/" TargetMode="External"/><Relationship Id="rId2" Type="http://schemas.openxmlformats.org/officeDocument/2006/relationships/hyperlink" Target="http://pixabay.com/cs/srdce-varhany-anatomie-lidsk%C3%A9-t%C4%9Blo-57572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%C5%BEebra-kostra-lidsk%C3%A9-kost-anatomie-309991/" TargetMode="External"/><Relationship Id="rId5" Type="http://schemas.openxmlformats.org/officeDocument/2006/relationships/hyperlink" Target="http://pixabay.com/cs/st%C5%99eva-st%C5%99evn%C3%AD-vnit%C5%99nosti-293929/" TargetMode="External"/><Relationship Id="rId4" Type="http://schemas.openxmlformats.org/officeDocument/2006/relationships/hyperlink" Target="http://pixabay.com/cs/nohy-ch%C5%AFze-stopa-bos-b%C4%9Bh-bota-311625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Bc. Dana </a:t>
            </a:r>
            <a:r>
              <a:rPr lang="cs-CZ" cap="none" dirty="0"/>
              <a:t>H</a:t>
            </a:r>
            <a:r>
              <a:rPr lang="cs-CZ" cap="none" dirty="0" smtClean="0"/>
              <a:t>ašková</a:t>
            </a:r>
            <a:endParaRPr lang="cs-CZ" cap="none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err="1" smtClean="0"/>
              <a:t>Hoky</a:t>
            </a:r>
            <a:r>
              <a:rPr lang="cs-CZ" sz="4000" dirty="0" smtClean="0"/>
              <a:t> toky – znám své tělo?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Prst, Ruka, Palec, Ukazováček, Ukazatele Prs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466" y="905466"/>
            <a:ext cx="1584547" cy="160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rdce, Varhany, Anatomie, Lidské, Těl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5462" y="3323413"/>
            <a:ext cx="1894266" cy="155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ost, Pes, Kostr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5408" y="905466"/>
            <a:ext cx="2828555" cy="129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líce, Lidské, Diagram, Respirační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86924" y="3244628"/>
            <a:ext cx="19145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hlapec, Obličej, Hlava, Vlasy, Kreslený Film, Lidské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8931" y="3124258"/>
            <a:ext cx="1531088" cy="175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Nos, Nosní Dírky, Lidské, Obrys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0894" y="991930"/>
            <a:ext cx="1456659" cy="185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1429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Nohy, Chůze, Stopa, Bos, Běh, Bota, Paty, Prst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5371" y="767243"/>
            <a:ext cx="1680238" cy="222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Ústa, Otevřeno, Žena, Jazyk, Zuby, Detailní, Výra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7694" y="3300700"/>
            <a:ext cx="1587790" cy="159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Žaludek, Trávicí Systém, Biologie, Věda, Obrys, Lidské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1224" y="862936"/>
            <a:ext cx="2233866" cy="17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třeva, Střevní, Vnitřnosti, Gastrointestinální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27803" y="3148936"/>
            <a:ext cx="2038941" cy="209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Žebra, Kostra, Lidské, Kost, Anatomie, Lékařské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5371" y="3414749"/>
            <a:ext cx="1898206" cy="193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Paže, Část Těla, Lidské, Ruka, Osoba, Zápěstí, Prst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9629" y="671278"/>
            <a:ext cx="2092234" cy="191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9528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Vlastní zdroje</a:t>
            </a:r>
          </a:p>
          <a:p>
            <a:r>
              <a:rPr lang="en-US" sz="1000" dirty="0"/>
              <a:t>OPENCLIPS. </a:t>
            </a:r>
            <a:r>
              <a:rPr lang="en-US" sz="1000" i="1" dirty="0" err="1"/>
              <a:t>pixabay</a:t>
            </a:r>
            <a:r>
              <a:rPr lang="en-US" sz="1000" dirty="0"/>
              <a:t> [online]. [cit. 13.1.2015].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http://pixabay.com/cs/prst-ruka-palec-ukazov%C3%A1%C4%8Dek-160597/ </a:t>
            </a:r>
            <a:endParaRPr lang="cs-CZ" sz="1000" dirty="0" smtClean="0"/>
          </a:p>
          <a:p>
            <a:r>
              <a:rPr lang="en-US" sz="1000" dirty="0"/>
              <a:t>OPENCLIPS. </a:t>
            </a:r>
            <a:r>
              <a:rPr lang="en-US" sz="1000" i="1" dirty="0" err="1"/>
              <a:t>pixabay</a:t>
            </a:r>
            <a:r>
              <a:rPr lang="en-US" sz="1000" dirty="0"/>
              <a:t> [online]. [cit. 13.1.2015].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2"/>
              </a:rPr>
              <a:t>http://pixabay.com/cs/srdce-varhany-anatomie-lidsk%C3%A9-t%C4%9Blo-575720</a:t>
            </a:r>
            <a:r>
              <a:rPr lang="en-US" sz="1000" dirty="0" smtClean="0">
                <a:hlinkClick r:id="rId2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 </a:t>
            </a:r>
            <a:r>
              <a:rPr lang="en-US" sz="1000" i="1" dirty="0" err="1"/>
              <a:t>pixabay</a:t>
            </a:r>
            <a:r>
              <a:rPr lang="en-US" sz="1000" dirty="0"/>
              <a:t> [online]. [cit. 13.1.2015].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http://pixabay.com/cs/kost-pes-kostra-157272/ </a:t>
            </a:r>
            <a:r>
              <a:rPr lang="en-US" sz="1000" dirty="0" smtClean="0"/>
              <a:t> </a:t>
            </a:r>
            <a:endParaRPr lang="cs-CZ" sz="1000" dirty="0" smtClean="0"/>
          </a:p>
          <a:p>
            <a:r>
              <a:rPr lang="en-US" sz="1000" dirty="0"/>
              <a:t>OPENCLIPS. </a:t>
            </a:r>
            <a:r>
              <a:rPr lang="en-US" sz="1000" i="1" dirty="0" err="1"/>
              <a:t>pixabay</a:t>
            </a:r>
            <a:r>
              <a:rPr lang="en-US" sz="1000" dirty="0"/>
              <a:t> [online]. [cit. 13.1.2015].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http://pixabay.com/static/uploads/photo/2012/04/24/13/06/lungs-39981__180.png </a:t>
            </a:r>
            <a:endParaRPr lang="cs-CZ" sz="1000" dirty="0" smtClean="0"/>
          </a:p>
          <a:p>
            <a:r>
              <a:rPr lang="en-US" sz="1000" dirty="0"/>
              <a:t>OPENCLIPS. </a:t>
            </a:r>
            <a:r>
              <a:rPr lang="en-US" sz="1000" i="1" dirty="0" err="1"/>
              <a:t>pixabay</a:t>
            </a:r>
            <a:r>
              <a:rPr lang="en-US" sz="1000" dirty="0"/>
              <a:t> [online]. [cit. 13.1.2015].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3"/>
              </a:rPr>
              <a:t>http://pixabay.com/cs/chlapec-obli%C4%8Dej-hlava-vlasy-310723</a:t>
            </a:r>
            <a:r>
              <a:rPr lang="en-US" sz="1000" dirty="0" smtClean="0">
                <a:hlinkClick r:id="rId3"/>
              </a:rPr>
              <a:t>/</a:t>
            </a:r>
            <a:endParaRPr lang="cs-CZ" sz="1000" dirty="0" smtClean="0"/>
          </a:p>
          <a:p>
            <a:r>
              <a:rPr lang="en-US" sz="1000" dirty="0" smtClean="0"/>
              <a:t> </a:t>
            </a:r>
            <a:r>
              <a:rPr lang="cs-CZ" sz="1000" dirty="0"/>
              <a:t>NEMO. </a:t>
            </a:r>
            <a:r>
              <a:rPr lang="cs-CZ" sz="1000" i="1" dirty="0" err="1"/>
              <a:t>pixabay</a:t>
            </a:r>
            <a:r>
              <a:rPr lang="cs-CZ" sz="1000" dirty="0"/>
              <a:t> [online]. [cit. 13.1.2015].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http://pixabay.com/static/uploads/photo/2014/04/02/16/24/nose-307159_640.png </a:t>
            </a:r>
            <a:endParaRPr lang="cs-CZ" sz="1000" dirty="0" smtClean="0"/>
          </a:p>
          <a:p>
            <a:r>
              <a:rPr lang="cs-CZ" sz="1000" dirty="0"/>
              <a:t>NEMO. </a:t>
            </a:r>
            <a:r>
              <a:rPr lang="cs-CZ" sz="1000" i="1" dirty="0" err="1"/>
              <a:t>pixabay</a:t>
            </a:r>
            <a:r>
              <a:rPr lang="cs-CZ" sz="1000" dirty="0"/>
              <a:t> [online]. [cit. 13.1.2015].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4"/>
              </a:rPr>
              <a:t>http://pixabay.com/cs/nohy-ch%C5%AFze-stopa-bos-b%C4%9Bh-bota-311625</a:t>
            </a:r>
            <a:r>
              <a:rPr lang="cs-CZ" sz="1000" dirty="0" smtClean="0">
                <a:hlinkClick r:id="rId4"/>
              </a:rPr>
              <a:t>/</a:t>
            </a:r>
            <a:endParaRPr lang="cs-CZ" sz="1000" dirty="0" smtClean="0"/>
          </a:p>
          <a:p>
            <a:r>
              <a:rPr lang="cs-CZ" sz="1000" dirty="0"/>
              <a:t>NEMO. </a:t>
            </a:r>
            <a:r>
              <a:rPr lang="cs-CZ" sz="1000" i="1" dirty="0" err="1"/>
              <a:t>pixabay</a:t>
            </a:r>
            <a:r>
              <a:rPr lang="cs-CZ" sz="1000" dirty="0"/>
              <a:t> [online]. [cit. 13.1.2015].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http://pixabay.com/cs/%C3%BAsta-otev%C5%99eno-%C5%BEena-jazyk-zuby-312558/ </a:t>
            </a:r>
            <a:endParaRPr lang="cs-CZ" sz="1000" dirty="0" smtClean="0"/>
          </a:p>
          <a:p>
            <a:r>
              <a:rPr lang="cs-CZ" sz="1000" dirty="0"/>
              <a:t>NEMO. </a:t>
            </a:r>
            <a:r>
              <a:rPr lang="cs-CZ" sz="1000" i="1" dirty="0" err="1"/>
              <a:t>pixabay</a:t>
            </a:r>
            <a:r>
              <a:rPr lang="cs-CZ" sz="1000" dirty="0"/>
              <a:t> [online]. [cit. 13.1.2015].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http://pixabay.com/cs/%C5%BEaludek-tr%C3%A1vic%C3%AD-syst%C3%A9m-biologie-293928/ 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http://pixabay.com/cs/st%C5%99eva-st%C5%99evn%C3%AD-vnit%C5%99nosti-293929</a:t>
            </a:r>
            <a:r>
              <a:rPr lang="cs-CZ" sz="1000" dirty="0" smtClean="0">
                <a:hlinkClick r:id="rId5"/>
              </a:rPr>
              <a:t>/</a:t>
            </a:r>
            <a:endParaRPr lang="cs-CZ" sz="1000" dirty="0" smtClean="0"/>
          </a:p>
          <a:p>
            <a:r>
              <a:rPr lang="cs-CZ" sz="1000" dirty="0"/>
              <a:t>NEMO. </a:t>
            </a:r>
            <a:r>
              <a:rPr lang="cs-CZ" sz="1000" i="1" dirty="0" err="1"/>
              <a:t>pixabay</a:t>
            </a:r>
            <a:r>
              <a:rPr lang="cs-CZ" sz="1000" dirty="0"/>
              <a:t> [online]. [cit. 13.1.2015].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6"/>
              </a:rPr>
              <a:t>http://pixabay.com/cs/%C5%BEebra-kostra-lidsk%C3%A9-kost-anatomie-309991</a:t>
            </a:r>
            <a:r>
              <a:rPr lang="cs-CZ" sz="1000" dirty="0" smtClean="0">
                <a:hlinkClick r:id="rId6"/>
              </a:rPr>
              <a:t>/</a:t>
            </a:r>
            <a:endParaRPr lang="cs-CZ" sz="1000" dirty="0" smtClean="0"/>
          </a:p>
          <a:p>
            <a:r>
              <a:rPr lang="cs-CZ" sz="1000" dirty="0"/>
              <a:t>NEMO. </a:t>
            </a:r>
            <a:r>
              <a:rPr lang="cs-CZ" sz="1000" i="1" dirty="0" err="1"/>
              <a:t>pixabay</a:t>
            </a:r>
            <a:r>
              <a:rPr lang="cs-CZ" sz="1000" dirty="0"/>
              <a:t> [online]. [cit. 13.1.2015].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http://pixabay.com/cs/pa%C5%BEe-%C4%8D%C3%A1st-t%C4%9Bla-lidsk%C3%A9-ruka-osoba-312020/ 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Hoky</a:t>
            </a:r>
            <a:r>
              <a:rPr lang="cs-CZ" b="1" dirty="0" smtClean="0"/>
              <a:t> toky -  znám své tělo?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</a:t>
            </a:r>
            <a:r>
              <a:rPr lang="cs-CZ" sz="2800" dirty="0" smtClean="0">
                <a:latin typeface="Calibri" panose="020F0502020204030204" pitchFamily="34" charset="0"/>
              </a:rPr>
              <a:t>blok: Dítě a jeho tělo</a:t>
            </a: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Rozšířit poznatky o lidském těle, vybraných orgánech lidského těla a umět své tělo pozorovat. Pohybovat se podle jednoduchých pokynů.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Snímky jsou opatřeny interaktivním prvkem, dítě má za úkol zakroužkovat správné obrázky, tj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části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těla, za která se můžeme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chytnout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nebo se jich dotknout. Pro kontrolu po zakroužkování klikneme na stránku a špatné obrázky zmizí.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PH: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Hoky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toky, zařazujeme zbylé části lidského těla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KUMUČ: Děti si na magnetické tabulky obkreslí své ruce, které dotvářejí dle své fantazie. Fixou nebo magnetkami.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69695" y="1773365"/>
            <a:ext cx="9509760" cy="311295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 uvědomit si rozdíl rukou (</a:t>
            </a:r>
            <a:r>
              <a:rPr lang="cs-CZ" b="1" dirty="0" smtClean="0"/>
              <a:t>pravá X levá</a:t>
            </a:r>
            <a:r>
              <a:rPr lang="cs-CZ" b="1" dirty="0" smtClean="0"/>
              <a:t>), rozdíly ve velikosti prstů, pojmenovat jednotlivé části ruky – prst, nehet, kloub, dlaň…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69658" y="1688944"/>
            <a:ext cx="9595189" cy="24544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669</Words>
  <Application>Microsoft Office PowerPoint</Application>
  <PresentationFormat>Vlastní</PresentationFormat>
  <Paragraphs>70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Hoky toky – znám své tělo?</vt:lpstr>
      <vt:lpstr>Snímek 2</vt:lpstr>
      <vt:lpstr>Snímek 3</vt:lpstr>
      <vt:lpstr>Použité odkazy</vt:lpstr>
      <vt:lpstr>Hoky toky -  znám své tělo? Integrovaný blok: Dítě a jeho tělo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2015-03-11T15:43:57Z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