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29" r:id="rId2"/>
  </p:sldMasterIdLst>
  <p:notesMasterIdLst>
    <p:notesMasterId r:id="rId12"/>
  </p:notesMasterIdLst>
  <p:handoutMasterIdLst>
    <p:handoutMasterId r:id="rId13"/>
  </p:handoutMasterIdLst>
  <p:sldIdLst>
    <p:sldId id="272" r:id="rId3"/>
    <p:sldId id="296" r:id="rId4"/>
    <p:sldId id="297" r:id="rId5"/>
    <p:sldId id="298" r:id="rId6"/>
    <p:sldId id="280" r:id="rId7"/>
    <p:sldId id="286" r:id="rId8"/>
    <p:sldId id="277" r:id="rId9"/>
    <p:sldId id="294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618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1171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966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6224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7613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652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3987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7969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0478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3959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444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44416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846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693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L_YXYgV260U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7000"/>
              </a:schemeClr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Jak krtek ke kalhotkám přišel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Polytechnika </a:t>
            </a:r>
            <a:r>
              <a:rPr lang="cs-CZ" sz="2400" b="0" i="0" baseline="0" dirty="0" smtClean="0"/>
              <a:t>ve</a:t>
            </a:r>
            <a:r>
              <a:rPr lang="cs-CZ" sz="2400" b="0" i="0" dirty="0" smtClean="0"/>
              <a:t> filmu pro děti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Krteček se představuje</a:t>
            </a:r>
            <a:endParaRPr lang="cs-CZ" dirty="0"/>
          </a:p>
        </p:txBody>
      </p:sp>
      <p:pic>
        <p:nvPicPr>
          <p:cNvPr id="1026" name="Picture 2" descr="http://clipartsalbum.com/cliparts/mollen/885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801" y="1934150"/>
            <a:ext cx="3438525" cy="320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2385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krteček přál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930" y="2532930"/>
            <a:ext cx="1786823" cy="21712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121" y="2624384"/>
            <a:ext cx="2253168" cy="21923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250" y="3301380"/>
            <a:ext cx="1831543" cy="1036930"/>
          </a:xfrm>
          <a:prstGeom prst="rect">
            <a:avLst/>
          </a:prstGeom>
        </p:spPr>
      </p:pic>
      <p:pic>
        <p:nvPicPr>
          <p:cNvPr id="2050" name="Picture 2" descr="http://www.clipartsalbum.com/cliparts/kleding/6418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78634" y="3023919"/>
            <a:ext cx="2089882" cy="1717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87328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krtkovi nepomáhal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303" y="2701840"/>
            <a:ext cx="1833251" cy="236040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965" y="2701840"/>
            <a:ext cx="1647578" cy="22895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3265" y="2713103"/>
            <a:ext cx="2154479" cy="21544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039" y="2515702"/>
            <a:ext cx="1398777" cy="25465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9747" y="2610573"/>
            <a:ext cx="3115231" cy="231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018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společnost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Kultura a umění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Já, ty, my a vnímání</a:t>
            </a:r>
          </a:p>
          <a:p>
            <a:pPr marL="45720" indent="0"/>
            <a:r>
              <a:rPr lang="cs-CZ" dirty="0" smtClean="0"/>
              <a:t>  Téma: Polytechnika </a:t>
            </a:r>
            <a:r>
              <a:rPr lang="cs-CZ" dirty="0" smtClean="0"/>
              <a:t>ve filmu </a:t>
            </a:r>
            <a:r>
              <a:rPr lang="cs-CZ" smtClean="0"/>
              <a:t>pro děti – </a:t>
            </a:r>
            <a:r>
              <a:rPr lang="cs-CZ" dirty="0" smtClean="0"/>
              <a:t>Jak krtek ke kalhotkám přišel</a:t>
            </a:r>
          </a:p>
          <a:p>
            <a:pPr marL="45720" indent="0"/>
            <a:r>
              <a:rPr lang="cs-CZ" dirty="0" smtClean="0"/>
              <a:t>  Konkretizované výstupy: Děti pozorně poslouchají pohádku a dokáží ji interpretovat. </a:t>
            </a:r>
            <a:endParaRPr lang="cs-CZ" dirty="0"/>
          </a:p>
          <a:p>
            <a:r>
              <a:rPr lang="cs-CZ" dirty="0" smtClean="0"/>
              <a:t>  Cíl: Seznámit děti s pracovními činnostmi pomocí pohádkových postav.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95401" y="6433234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79" y="1845734"/>
            <a:ext cx="10364917" cy="4023360"/>
          </a:xfrm>
        </p:spPr>
        <p:txBody>
          <a:bodyPr/>
          <a:lstStyle/>
          <a:p>
            <a:r>
              <a:rPr lang="cs-CZ" dirty="0" smtClean="0"/>
              <a:t>1. Nejdříve si s dětmi prohlédneme pohádku. Využijeme hypertextový odkaz na stránky </a:t>
            </a:r>
            <a:r>
              <a:rPr lang="cs-CZ" dirty="0"/>
              <a:t>s</a:t>
            </a:r>
            <a:r>
              <a:rPr lang="cs-CZ" dirty="0" smtClean="0"/>
              <a:t> pohádkou na snímku č. 2.  - nutné připojení k internetu. </a:t>
            </a:r>
          </a:p>
          <a:p>
            <a:r>
              <a:rPr lang="cs-CZ" dirty="0" smtClean="0"/>
              <a:t>2. Řešíme s dětmi otázky ze snímku 3. a č. 4. Vyvozujeme, která povolání se v pohádce vyskytují.</a:t>
            </a:r>
          </a:p>
          <a:p>
            <a:r>
              <a:rPr lang="cs-CZ" dirty="0" smtClean="0"/>
              <a:t>3. Na závěr dětem pustíme aplikaci Krtkova skládačka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53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b="1" dirty="0" smtClean="0"/>
              <a:t>Internet – video pohádky</a:t>
            </a:r>
          </a:p>
          <a:p>
            <a:pPr lvl="0"/>
            <a:r>
              <a:rPr lang="cs-CZ" b="1" dirty="0" smtClean="0"/>
              <a:t>Aplikace – Krtkova skládačka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979" y="2124221"/>
            <a:ext cx="5966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Kliparty –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– vytvořeno v roce 2014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6060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k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281</Words>
  <Application>Microsoft Office PowerPoint</Application>
  <PresentationFormat>Širokoúhlá obrazovka</PresentationFormat>
  <Paragraphs>39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Retrospektiva</vt:lpstr>
      <vt:lpstr>Jak krtek ke kalhotkám přišel</vt:lpstr>
      <vt:lpstr>Krteček se představuje</vt:lpstr>
      <vt:lpstr>Co si krteček přál</vt:lpstr>
      <vt:lpstr>Kdo krtkovi nepomáhal</vt:lpstr>
      <vt:lpstr>Prvky polytechnické výchovy</vt:lpstr>
      <vt:lpstr>METODICKÝ POSTUP</vt:lpstr>
      <vt:lpstr>Materiály, pomůcky </vt:lpstr>
      <vt:lpstr>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2015-03-12T20:06:22Z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