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9" r:id="rId4"/>
    <p:sldId id="291" r:id="rId5"/>
    <p:sldId id="275" r:id="rId6"/>
    <p:sldId id="276" r:id="rId7"/>
    <p:sldId id="277" r:id="rId8"/>
    <p:sldId id="278" r:id="rId9"/>
    <p:sldId id="287" r:id="rId10"/>
    <p:sldId id="28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925" autoAdjust="0"/>
    <p:restoredTop sz="95252" autoAdjust="0"/>
  </p:normalViewPr>
  <p:slideViewPr>
    <p:cSldViewPr snapToGrid="0">
      <p:cViewPr>
        <p:scale>
          <a:sx n="90" d="100"/>
          <a:sy n="90" d="100"/>
        </p:scale>
        <p:origin x="-72" y="-27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Popořadě</a:t>
            </a:r>
            <a:r>
              <a:rPr lang="cs-CZ" baseline="0" dirty="0" smtClean="0"/>
              <a:t> klikej na obrázky, přesunou se na své místo.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71846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/>
              <a:t>Cesta vánočního stromečku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cap="none" dirty="0" smtClean="0"/>
              <a:t>Tereza </a:t>
            </a:r>
            <a:r>
              <a:rPr lang="cs-CZ" cap="none" dirty="0" err="1" smtClean="0"/>
              <a:t>Benczová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88828" y="438911"/>
            <a:ext cx="9862052" cy="161317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Jak se vánoční stromeček dostane na náměstí?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Seřaď obrázky, jak jdou správně po sobě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Jedle, Přírody, Les, Zasněžený, Zim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9901" y="2381101"/>
            <a:ext cx="12858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oule, Christbaumkugeln, Glaskugel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4532" y="2571841"/>
            <a:ext cx="2055997" cy="154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ánoce, Vánoční Ozdoby, Máčené V Barvě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1966" y="2399339"/>
            <a:ext cx="2286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Řetězová Pila, Nástroj, Plyn, Elektrický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16263" y="1919896"/>
            <a:ext cx="1917774" cy="9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Žebřík, Požár, Záchran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040" y="1713558"/>
            <a:ext cx="1143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Nákladní Auto, Doprava, Prác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67282" y="3238351"/>
            <a:ext cx="2524494" cy="1577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18762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667 -0.05116 C -0.07316 -0.06273 -0.07029 -0.075 -0.06704 -0.08681 C -0.06508 -0.09375 -0.06691 -0.09699 -0.06183 -0.10371 C -0.05714 -0.10996 -0.05259 -0.11621 -0.0479 -0.12246 C -0.04686 -0.12384 -0.04634 -0.12616 -0.0453 -0.12708 C -0.03996 -0.13218 -0.03189 -0.13634 -0.02603 -0.13796 C -0.01874 -0.1419 -0.0108 -0.14398 -0.00338 -0.1456 C 0.00026 -0.14792 0.00417 -0.14861 0.00794 -0.15023 C 0.01367 -0.15741 0.01914 -0.15695 0.0263 -0.1581 C 0.03216 -0.16134 0.03463 -0.16158 0.04192 -0.16273 C 0.05559 -0.16227 0.06926 -0.16204 0.08292 -0.16111 C 0.08826 -0.16065 0.09867 -0.15486 0.09867 -0.15463 C 0.10935 -0.14537 0.11547 -0.13241 0.12744 -0.12546 C 0.13486 -0.11458 0.14319 -0.10533 0.15179 -0.09769 C 0.15517 -0.09121 0.15921 -0.09051 0.16311 -0.08519 C 0.17339 -0.0713 0.18589 -0.06273 0.19709 -0.05116 C 0.20307 -0.04514 0.20711 -0.03773 0.21375 -0.03403 C 0.21817 -0.02755 0.22273 -0.02361 0.22768 -0.01852 C 0.23145 -0.00718 0.23314 -0.00926 0.239 -0.00139 C 0.24291 0.00393 0.24655 0.01111 0.25124 0.01412 C 0.25931 0.02847 0.25514 0.02407 0.26256 0.02963 C 0.27011 0.04305 0.26634 0.04004 0.27207 0.04352 C 0.27402 0.04676 0.27545 0.05139 0.2774 0.0544 C 0.28066 0.05949 0.28521 0.06204 0.28782 0.06829 C 0.29107 0.07616 0.29459 0.0831 0.29914 0.08842 C 0.30123 0.09861 0.3093 0.10555 0.31398 0.1118 C 0.31984 0.11944 0.31385 0.11319 0.31815 0.12106 C 0.32127 0.12639 0.32492 0.13171 0.32882 0.13495 C 0.33572 0.15162 0.34848 0.1581 0.35759 0.1706 C 0.35993 0.17384 0.36137 0.17847 0.36371 0.18148 C 0.36423 0.18194 0.37972 0.19768 0.38193 0.19861 C 0.38961 0.20648 0.39782 0.21551 0.40641 0.22014 C 0.40862 0.22315 0.41057 0.22662 0.41331 0.22801 C 0.41591 0.2294 0.42125 0.23102 0.42125 0.23125 C 0.42632 0.23657 0.43218 0.24167 0.43778 0.24514 C 0.44142 0.24977 0.44325 0.25092 0.44741 0.25278 C 0.45392 0.25926 0.45926 0.26389 0.46655 0.26667 C 0.4711 0.27222 0.47501 0.27477 0.48048 0.27616 C 0.4987 0.28588 0.51575 0.30069 0.53372 0.3118 C 0.53879 0.31875 0.54036 0.31875 0.54674 0.32268 C 0.55233 0.32616 0.55806 0.33333 0.56418 0.33333 " pathEditMode="relative" rAng="0" ptsTypes="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36" y="1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8352E-6 2.96296E-6 C -0.00273 0.00138 -0.00651 0.00208 -0.00872 0.00601 C -0.00976 0.00787 -0.01015 0.01088 -0.01133 0.01226 C -0.01289 0.01412 -0.01497 0.01388 -0.01653 0.0155 C -0.02552 0.02476 -0.03333 0.0331 -0.04361 0.03703 C -0.04908 0.04398 -0.04296 0.03703 -0.04973 0.04166 C -0.0522 0.04328 -0.05428 0.04629 -0.05663 0.04791 C -0.06379 0.053 -0.07173 0.05578 -0.07928 0.05717 C -0.08943 0.05671 -0.09971 0.05763 -0.10987 0.05578 C -0.1113 0.05555 -0.11208 0.05254 -0.11338 0.05115 C -0.1195 0.0449 -0.1221 0.04328 -0.12809 0.03865 C -0.13148 0.0331 -0.13486 0.02777 -0.13681 0.02013 C -0.13786 0.0162 -0.13851 0.0118 -0.13942 0.00763 C -0.13994 0.00509 -0.14124 2.96296E-6 -0.14124 2.96296E-6 C -0.14528 -0.0419 -0.14866 -0.08982 -0.13773 -0.12871 C -0.13629 -0.14584 -0.13109 -0.16181 -0.1264 -0.17686 C -0.12432 -0.1838 -0.12315 -0.18936 -0.11937 -0.19399 C -0.11325 -0.21598 -0.09945 -0.22454 -0.088 -0.23565 C -0.07693 -0.2463 -0.06834 -0.25718 -0.05663 -0.26528 C -0.03658 -0.27917 -0.01601 -0.28403 0.00521 -0.28843 C 0.02786 -0.2875 0.05064 -0.28727 0.07329 -0.28542 C 0.08578 -0.2845 0.09828 -0.27524 0.11078 -0.27292 C 0.11989 -0.26644 0.12939 -0.26343 0.13863 -0.25741 C 0.15816 -0.24445 0.1773 -0.22963 0.19617 -0.21412 C 0.19982 -0.21112 0.20385 -0.2095 0.2075 -0.20625 C 0.21296 -0.20139 0.21752 -0.19491 0.22234 -0.18912 C 0.22976 -0.18033 0.23822 -0.17524 0.2459 -0.1676 C 0.26608 -0.14746 0.24147 -0.17014 0.26686 -0.14746 C 0.27102 -0.14375 0.27415 -0.13727 0.27818 -0.13334 C 0.27987 -0.13172 0.2817 -0.13033 0.28339 -0.12871 C 0.28755 -0.12477 0.29146 -0.12037 0.29563 -0.11644 C 0.29966 -0.1125 0.30422 -0.11065 0.30773 -0.10556 C 0.31255 -0.09862 0.31606 -0.09098 0.32179 -0.08681 C 0.33611 -0.06598 0.35212 -0.04862 0.36709 -0.02963 C 0.38167 -0.01135 0.37217 -0.022 0.38193 -0.00463 C 0.38818 0.00648 0.39729 0.01365 0.40367 0.02476 C 0.40771 0.03171 0.41421 0.04421 0.41942 0.05115 C 0.42606 0.05995 0.43413 0.06689 0.44038 0.07592 C 0.44611 0.08402 0.45196 0.0912 0.45769 0.09907 C 0.46264 0.10578 0.4668 0.11435 0.47175 0.12083 C 0.47618 0.12662 0.48008 0.12824 0.48477 0.13333 C 0.49258 0.14189 0.49987 0.15208 0.50742 0.16111 C 0.51992 0.17615 0.52642 0.20115 0.53801 0.2155 C 0.5427 0.22916 0.54035 0.2243 0.54413 0.23101 C 0.5466 0.2456 0.5509 0.25486 0.55454 0.26805 C 0.55597 0.27314 0.5561 0.27731 0.55806 0.28217 C 0.55975 0.29236 0.56431 0.29282 0.56938 0.29606 C 0.58422 0.29513 0.59555 0.29791 0.60856 0.28981 C 0.61052 0.28657 0.60961 0.2868 0.61117 0.2868 " pathEditMode="relative" ptsTypes="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161 -0.07593 C -0.08514 -0.075 -0.0621 -0.07685 -0.02344 -0.06829 C 0.0082 -0.06852 0.03996 -0.06759 0.07159 -0.06991 C 0.07354 -0.06991 0.07498 -0.07315 0.0768 -0.07431 C 0.08773 -0.08171 0.09828 -0.08982 0.10817 -0.1007 C 0.11637 -0.10972 0.10999 -0.1007 0.12041 -0.11921 C 0.12132 -0.12083 0.12301 -0.12384 0.12301 -0.12361 C 0.12679 -0.14259 0.12327 -0.13889 0.12913 -0.14259 C 0.13394 -0.15671 0.13368 -0.16898 0.13434 -0.18588 C 0.13316 -0.21227 0.13434 -0.23935 0.13082 -0.26505 C 0.12705 -0.2919 0.10466 -0.31806 0.09333 -0.33171 C 0.05428 -0.37824 0.00104 -0.41111 -0.04609 -0.41852 C -0.0621 -0.41806 -0.07811 -0.41829 -0.09412 -0.4169 C -0.10089 -0.41621 -0.10701 -0.40741 -0.11417 -0.40602 C -0.12823 -0.39908 -0.14203 -0.39421 -0.15595 -0.38588 C -0.1596 -0.3838 -0.17053 -0.3794 -0.17431 -0.37662 C -0.18186 -0.37107 -0.18941 -0.36389 -0.19696 -0.3581 C -0.19982 -0.35579 -0.20568 -0.35185 -0.20568 -0.35162 C -0.21414 -0.33681 -0.22247 -0.32199 -0.23093 -0.30695 C -0.23159 -0.3044 -0.23198 -0.30162 -0.23276 -0.29908 C -0.23367 -0.2963 -0.23536 -0.29445 -0.23614 -0.29144 C -0.23744 -0.28704 -0.2377 -0.28195 -0.23887 -0.27732 C -0.23953 -0.27454 -0.2407 -0.27222 -0.24148 -0.26968 C -0.2433 -0.26366 -0.24499 -0.25741 -0.24669 -0.25116 C -0.24721 -0.24908 -0.24838 -0.24491 -0.24838 -0.24468 C -0.24864 -0.24028 -0.24864 -0.23565 -0.24929 -0.23102 C -0.24955 -0.22871 -0.25072 -0.22708 -0.25098 -0.22477 C -0.25215 -0.21551 -0.25358 -0.19676 -0.25358 -0.19653 C -0.25306 -0.16991 -0.25267 -0.14306 -0.25189 -0.11621 C -0.25163 -0.10764 -0.24786 -0.1007 -0.24577 -0.09283 C -0.242 -0.07917 -0.23692 -0.06343 -0.23093 -0.05255 C -0.22742 -0.03588 -0.22078 -0.02523 -0.21531 -0.01065 C -0.20594 0.01412 -0.19735 0.03565 -0.18472 0.05602 C -0.17978 0.06412 -0.17288 0.06991 -0.16728 0.07616 C -0.15192 0.09305 -0.17301 0.07268 -0.15075 0.0993 C -0.14905 0.10139 -0.14736 0.1037 -0.14554 0.10555 C -0.14294 0.10833 -0.1402 0.11018 -0.13773 0.11319 C -0.13174 0.12037 -0.12614 0.12917 -0.12029 0.13657 C -0.11156 0.14745 -0.10141 0.15694 -0.09152 0.16435 C -0.08735 0.17176 -0.09269 0.16342 -0.0854 0.16898 C -0.08462 0.16967 -0.08423 0.17129 -0.08358 0.17222 C -0.08254 0.17338 -0.08136 0.1743 -0.08019 0.17523 C -0.069 0.18333 -0.05806 0.19028 -0.04609 0.19398 C -0.03515 0.1993 -0.01302 0.21134 -0.00716 0.21366 C -0.00131 0.21597 -0.01107 0.20856 -0.0112 0.20787 C -0.00834 0.20972 -0.00951 0.20949 -0.00782 0.20949 " pathEditMode="relative" rAng="0" ptsTypes="fffffffffffffffffffffffffffffffffffffffffffaff"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99" y="-2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52 -0.01088 C 0.0414 -0.02222 0.03294 -0.03588 0.02708 -0.04352 C 0.02291 -0.04907 0.01693 -0.05139 0.01237 -0.05578 C -0.00403 -0.07153 -0.01965 -0.08356 -0.03827 -0.08842 C -0.05363 -0.09838 -0.07003 -0.10139 -0.0863 -0.10393 C -0.10231 -0.1118 -0.11351 -0.11713 -0.12991 -0.11944 C -0.14371 -0.12338 -0.15764 -0.12824 -0.1717 -0.13032 C -0.19552 -0.13773 -0.21648 -0.13866 -0.24134 -0.13958 C -0.26646 -0.15602 -0.32869 -0.14467 -0.346 -0.14421 C -0.36175 -0.13032 -0.38076 -0.12847 -0.39664 -0.1162 C -0.40458 -0.11018 -0.41252 -0.10254 -0.42098 -0.0993 C -0.4297 -0.09051 -0.43947 -0.08518 -0.44806 -0.07592 C -0.45379 -0.06967 -0.45795 -0.05995 -0.46459 -0.05741 C -0.47019 -0.04745 -0.47865 -0.04213 -0.48294 -0.0294 C -0.48386 -0.02685 -0.48451 -0.02407 -0.48555 -0.02176 C -0.48711 -0.01828 -0.49075 -0.0125 -0.49075 -0.01227 C -0.49219 -0.00301 -0.497 0.00486 -0.50039 0.0125 C -0.50169 0.02222 -0.50833 0.03588 -0.51249 0.04329 C -0.51484 0.05556 -0.51119 0.03889 -0.51692 0.05417 C -0.51783 0.05648 -0.51783 0.05972 -0.51861 0.06204 C -0.51926 0.06389 -0.52043 0.06482 -0.52122 0.06667 C -0.52226 0.06898 -0.52304 0.07176 -0.52382 0.07431 C -0.53085 0.09676 -0.53645 0.11991 -0.54308 0.14259 C -0.54335 0.14676 -0.54321 0.15116 -0.54387 0.15509 C -0.54413 0.15648 -0.54543 0.15672 -0.54569 0.1581 C -0.54855 0.17176 -0.54803 0.18912 -0.55259 0.20162 C -0.55402 0.2132 -0.55506 0.22871 -0.55871 0.23866 C -0.55988 0.25139 -0.56222 0.26459 -0.56222 0.27755 " pathEditMode="relative" rAng="0" ptsTypes="fffffffffffffffffffffffffffA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44" y="7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58 -0.04028 C 0.03736 -0.05116 0.03841 -0.05949 0.0401 -0.06991 C 0.03984 -0.0831 0.044 -0.12477 0.03476 -0.14121 C 0.03398 -0.14746 0.03294 -0.15185 0.03047 -0.15671 C 0.02916 -0.16574 0.025 -0.1713 0.02174 -0.17824 C 0.00873 -0.20533 -0.0065 -0.22847 -0.02707 -0.23403 C -0.03827 -0.24028 -0.04933 -0.24746 -0.06105 -0.24954 C -0.07667 -0.25833 -0.09268 -0.26204 -0.10908 -0.26366 C -0.1247 -0.26204 -0.14045 -0.26181 -0.15607 -0.25903 C -0.16115 -0.2581 -0.16844 -0.24653 -0.17352 -0.24352 C -0.19317 -0.21574 -0.20645 -0.17894 -0.21895 -0.14121 C -0.21986 -0.13843 -0.21986 -0.13472 -0.22064 -0.13171 C -0.22324 -0.1213 -0.22585 -0.11088 -0.22845 -0.1007 C -0.23158 -0.08866 -0.23613 -0.07639 -0.23978 -0.06505 C -0.24681 -0.04329 -0.25344 -0.02639 -0.26243 -0.00625 C -0.26568 0.00116 -0.27141 0.01227 -0.27649 0.01551 C -0.28703 0.03102 -0.29692 0.04028 -0.30955 0.04954 C -0.31502 0.05347 -0.31944 0.05833 -0.3253 0.06042 C -0.33806 0.06991 -0.35095 0.07106 -0.36448 0.0743 C -0.38219 0.07268 -0.40002 0.07268 -0.41772 0.06967 C -0.42085 0.06921 -0.42345 0.06528 -0.42645 0.06319 C -0.43673 0.05694 -0.44584 0.05139 -0.45522 0.0419 C -0.46641 0.03055 -0.46485 0.03495 -0.47266 0.02477 C -0.47904 0.01643 -0.4845 0.00671 -0.49088 -0.00162 C -0.49635 -0.0088 -0.5 -0.02014 -0.50312 -0.03102 C -0.50676 -0.04375 -0.51236 -0.05671 -0.51536 -0.06991 C -0.51796 -0.08148 -0.52004 -0.09259 -0.52317 -0.10394 C -0.52395 -0.11134 -0.52473 -0.11852 -0.52577 -0.1257 C -0.52525 -0.15162 -0.5302 -0.17894 -0.51444 -0.18611 C -0.50364 -0.19769 -0.49622 -0.1963 -0.48307 -0.19838 C -0.46966 -0.19792 -0.45639 -0.19838 -0.44298 -0.19699 C -0.42684 -0.19537 -0.41083 -0.17801 -0.39586 -0.16898 C -0.38935 -0.16505 -0.38245 -0.16273 -0.37581 -0.15972 C -0.36435 -0.1544 -0.35602 -0.13958 -0.34795 -0.1257 C -0.34431 -0.10741 -0.34873 -0.08704 -0.34353 -0.06991 C -0.34327 -0.05741 -0.34261 -0.04514 -0.34274 -0.03264 C -0.34313 0.01898 -0.34092 0.09467 -0.37321 0.12245 C -0.37568 0.12917 -0.37893 0.13009 -0.38284 0.13333 C -0.3995 0.14676 -0.41877 0.14537 -0.43686 0.14722 C -0.44819 0.1544 -0.43543 0.14722 -0.45522 0.15185 C -0.45756 0.15231 -0.45977 0.1544 -0.46211 0.15509 C -0.46589 0.15602 -0.46966 0.15602 -0.47344 0.15648 C -0.48867 0.16458 -0.46875 0.15486 -0.48828 0.16111 C -0.49179 0.16227 -0.49531 0.16412 -0.49882 0.16597 C -0.5 0.16667 -0.50104 0.16852 -0.50221 0.16898 C -0.50624 0.1706 -0.51041 0.1706 -0.51444 0.17199 C -0.51731 0.17407 -0.5203 0.17616 -0.52317 0.17824 C -0.52759 0.18148 -0.53709 0.18287 -0.53709 0.1831 C -0.54543 0.19051 -0.53488 0.18171 -0.54582 0.1875 C -0.55389 0.1919 -0.56092 0.1993 -0.56938 0.20162 C -0.57576 0.20602 -0.58187 0.21065 -0.58851 0.21389 C -0.59164 0.21944 -0.59528 0.21898 -0.59906 0.22176 C -0.607 0.22754 -0.61429 0.23426 -0.62262 0.23866 C -0.62522 0.24143 -0.62809 0.24305 -0.63043 0.24653 C -0.63121 0.24768 -0.63134 0.25 -0.63212 0.25116 C -0.63329 0.25301 -0.63668 0.25486 -0.63824 0.25579 C -0.64084 0.26018 -0.64852 0.26597 -0.65217 0.26829 C -0.66089 0.27963 -0.65633 0.27685 -0.66532 0.27893 C -0.67065 0.28634 -0.67703 0.29167 -0.68276 0.29768 C -0.68771 0.30278 -0.69161 0.31018 -0.69669 0.31458 C -0.69916 0.31921 -0.70203 0.32361 -0.70541 0.32546 C -0.70749 0.32963 -0.70919 0.33426 -0.71153 0.33796 C -0.71231 0.34236 -0.71426 0.34815 -0.71674 0.35046 C -0.71804 0.35162 -0.72103 0.35185 -0.72103 0.35208 " pathEditMode="relative" rAng="0" ptsTypes="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516" y="8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7238E-6 1.48148E-6 C -0.01302 -0.01343 -0.02551 -0.02917 -0.0384 -0.04329 C -0.04387 -0.04931 -0.0466 -0.0544 -0.05233 -0.0588 C -0.0548 -0.06065 -0.05767 -0.06134 -0.06014 -0.06343 C -0.0673 -0.06945 -0.0729 -0.07824 -0.08019 -0.0838 C -0.09164 -0.10417 -0.11104 -0.10996 -0.12549 -0.12083 C -0.13447 -0.12755 -0.14332 -0.13542 -0.15256 -0.14097 C -0.16115 -0.14607 -0.17014 -0.14838 -0.17873 -0.15347 C -0.18289 -0.15602 -0.18667 -0.16111 -0.19096 -0.16273 C -0.19461 -0.16412 -0.19851 -0.16343 -0.20229 -0.16435 C -0.21635 -0.16736 -0.23652 -0.17546 -0.25202 -0.17662 C -0.26855 -0.17778 -0.28508 -0.17778 -0.30161 -0.17824 C -0.33233 -0.19445 -0.41903 -0.18148 -0.4202 -0.18148 C -0.434 -0.17546 -0.42788 -0.17894 -0.43856 -0.17199 C -0.44454 -0.16806 -0.44962 -0.16181 -0.456 -0.15972 C -0.46016 -0.15417 -0.46615 -0.14537 -0.47084 -0.14097 C -0.47357 -0.13843 -0.47956 -0.13496 -0.47956 -0.13472 C -0.48633 -0.12292 -0.48295 -0.1257 -0.48828 -0.12246 C -0.4905 -0.11621 -0.49232 -0.11343 -0.49609 -0.10996 C -0.49778 -0.10533 -0.50221 -0.09769 -0.50221 -0.09746 C -0.50455 -0.08542 -0.50104 -0.1007 -0.50573 -0.08982 C -0.50742 -0.08565 -0.50742 -0.07894 -0.50911 -0.07431 C -0.50989 -0.06482 -0.51067 -0.05972 -0.51262 -0.05116 C -0.51419 -0.03542 -0.48646 -0.03588 -0.48763 -0.01991 C -0.48893 -0.00232 -0.47891 0.00463 -0.48151 0.02199 C -0.48373 0.04282 -0.48086 0.06829 -0.48932 0.08565 C -0.49778 0.10301 -0.52356 0.11736 -0.53267 0.12569 " pathEditMode="relative" rAng="0" ptsTypes="fffffffffffffffffffffffffaf">
                                      <p:cBhvr>
                                        <p:cTn id="26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34" y="-3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Jehli&amp;ccaron;natý, Evergreen, Jedle, Váno&amp;ccaron;ní Stromek, Strom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0447" y="762000"/>
            <a:ext cx="4668761" cy="4479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ěticípá hvězda 3"/>
          <p:cNvSpPr/>
          <p:nvPr/>
        </p:nvSpPr>
        <p:spPr>
          <a:xfrm>
            <a:off x="9962255" y="4391695"/>
            <a:ext cx="901521" cy="79849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9337630" y="3264794"/>
            <a:ext cx="656822" cy="52803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9305433" y="2125014"/>
            <a:ext cx="656822" cy="52803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9292554" y="985234"/>
            <a:ext cx="656822" cy="52803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10601460" y="3299138"/>
            <a:ext cx="656822" cy="52803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10601460" y="2125014"/>
            <a:ext cx="656822" cy="52803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10601460" y="985234"/>
            <a:ext cx="656822" cy="52803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6518" y="338903"/>
            <a:ext cx="41727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Ozdob si stromeček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687531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NITLI. </a:t>
            </a:r>
            <a:r>
              <a:rPr lang="cs-CZ" i="1" dirty="0" err="1"/>
              <a:t>pixabay</a:t>
            </a:r>
            <a:r>
              <a:rPr lang="cs-CZ" dirty="0"/>
              <a:t> [online]. [cit. 13.1.2015]. Dostupný pod licencí CC0 Public </a:t>
            </a:r>
            <a:r>
              <a:rPr lang="cs-CZ" dirty="0" err="1"/>
              <a:t>Domain</a:t>
            </a:r>
            <a:r>
              <a:rPr lang="cs-CZ" dirty="0"/>
              <a:t> / FAQ na WWW: http://pixabay.com/cs/jedle-p%C5%99%C3%ADrody-les-zasn%C4%9B%C5%BEen%C3%BD-zimn%C3%AD-235169/ </a:t>
            </a:r>
            <a:endParaRPr lang="cs-CZ" dirty="0" smtClean="0"/>
          </a:p>
          <a:p>
            <a:r>
              <a:rPr lang="en-US" dirty="0"/>
              <a:t>GERALD. </a:t>
            </a:r>
            <a:r>
              <a:rPr lang="en-US" i="1" dirty="0" err="1"/>
              <a:t>pixabay</a:t>
            </a:r>
            <a:r>
              <a:rPr lang="en-US" dirty="0"/>
              <a:t> [online]. [cit. 13.1.2015].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CC0 Public Domain / FAQ </a:t>
            </a:r>
            <a:r>
              <a:rPr lang="en-US" dirty="0" err="1"/>
              <a:t>na</a:t>
            </a:r>
            <a:r>
              <a:rPr lang="en-US" dirty="0"/>
              <a:t> WWW: http://pixabay.com/cs/koule-christbaumkugeln-glaskugeln-65333/ </a:t>
            </a:r>
            <a:endParaRPr lang="cs-CZ" dirty="0" smtClean="0"/>
          </a:p>
          <a:p>
            <a:r>
              <a:rPr lang="cs-CZ" dirty="0"/>
              <a:t>MARKUS 53. </a:t>
            </a:r>
            <a:r>
              <a:rPr lang="cs-CZ" i="1" dirty="0" err="1"/>
              <a:t>pixabay</a:t>
            </a:r>
            <a:r>
              <a:rPr lang="cs-CZ" dirty="0"/>
              <a:t> [online]. [cit. 13.1.2015]. Dostupný pod licencí CC0 Public </a:t>
            </a:r>
            <a:r>
              <a:rPr lang="cs-CZ" dirty="0" err="1"/>
              <a:t>Domain</a:t>
            </a:r>
            <a:r>
              <a:rPr lang="cs-CZ" dirty="0"/>
              <a:t> / FAQ na WWW: http://pixabay.com/cs/v%C3%A1noce-v%C3%A1no%C4%8Dn%C3%AD-ozdoby-m%C3%A1%C4%8Den%C3%A9-v-barv%C4%9B-230789/ </a:t>
            </a:r>
            <a:endParaRPr lang="cs-CZ" dirty="0" smtClean="0"/>
          </a:p>
          <a:p>
            <a:r>
              <a:rPr lang="cs-CZ" dirty="0"/>
              <a:t>NEMO. </a:t>
            </a:r>
            <a:r>
              <a:rPr lang="cs-CZ" i="1" dirty="0" err="1"/>
              <a:t>pixabay</a:t>
            </a:r>
            <a:r>
              <a:rPr lang="cs-CZ" dirty="0"/>
              <a:t> [online]. [cit. 13.1.2015]. Dostupný pod licencí CC0 Public </a:t>
            </a:r>
            <a:r>
              <a:rPr lang="cs-CZ" dirty="0" err="1"/>
              <a:t>Domain</a:t>
            </a:r>
            <a:r>
              <a:rPr lang="cs-CZ" dirty="0"/>
              <a:t> / FAQ na WWW: http://pixabay.com/cs/%C5%99et%C4%9Bzov%C3%A1-pila-n%C3%A1stroj-plyn-24442/ </a:t>
            </a:r>
            <a:endParaRPr lang="cs-CZ" dirty="0" smtClean="0"/>
          </a:p>
          <a:p>
            <a:r>
              <a:rPr lang="cs-CZ" dirty="0"/>
              <a:t>BLICKPIXEL. </a:t>
            </a:r>
            <a:r>
              <a:rPr lang="cs-CZ" i="1" dirty="0" err="1"/>
              <a:t>pixabay</a:t>
            </a:r>
            <a:r>
              <a:rPr lang="cs-CZ" dirty="0"/>
              <a:t> [online]. [cit. 13.1.2015]. Dostupný pod licencí CC0 Public </a:t>
            </a:r>
            <a:r>
              <a:rPr lang="cs-CZ" dirty="0" err="1"/>
              <a:t>Domain</a:t>
            </a:r>
            <a:r>
              <a:rPr lang="cs-CZ" dirty="0"/>
              <a:t> / FAQ na WWW: http://pixabay.com/cs/%C5%BEeb%C5%99%C3%ADk-po%C5%BE%C3%A1r-z%C3%A1chrana-515753/ </a:t>
            </a:r>
            <a:endParaRPr lang="cs-CZ" dirty="0" smtClean="0"/>
          </a:p>
          <a:p>
            <a:r>
              <a:rPr lang="cs-CZ" dirty="0" smtClean="0"/>
              <a:t>NEMO. </a:t>
            </a:r>
            <a:r>
              <a:rPr lang="cs-CZ" i="1" dirty="0" err="1" smtClean="0"/>
              <a:t>pixabay</a:t>
            </a:r>
            <a:r>
              <a:rPr lang="cs-CZ" dirty="0" smtClean="0"/>
              <a:t> [online]. [cit. 13.1.2015]. Dostupný pod licencí CC0 Public </a:t>
            </a:r>
            <a:r>
              <a:rPr lang="cs-CZ" dirty="0" err="1" smtClean="0"/>
              <a:t>Domain</a:t>
            </a:r>
            <a:r>
              <a:rPr lang="cs-CZ" dirty="0" smtClean="0"/>
              <a:t> / FAQ na WWW: http://pixabay.com/cs/n%C3%A1kladn%C3%AD-auto-doprava-pr%C3%A1ce-305290/ </a:t>
            </a:r>
          </a:p>
          <a:p>
            <a:r>
              <a:rPr lang="en-US" dirty="0" smtClean="0"/>
              <a:t>OPENCLIPS. </a:t>
            </a:r>
            <a:r>
              <a:rPr lang="en-US" i="1" dirty="0" err="1" smtClean="0"/>
              <a:t>pixabay</a:t>
            </a:r>
            <a:r>
              <a:rPr lang="en-US" dirty="0" smtClean="0"/>
              <a:t> [online]. [cit. 14.1.2015]. </a:t>
            </a:r>
            <a:r>
              <a:rPr lang="en-US" dirty="0" err="1" smtClean="0"/>
              <a:t>Dostupný</a:t>
            </a:r>
            <a:r>
              <a:rPr lang="en-US" dirty="0" smtClean="0"/>
              <a:t> pod </a:t>
            </a:r>
            <a:r>
              <a:rPr lang="en-US" dirty="0" err="1" smtClean="0"/>
              <a:t>licencí</a:t>
            </a:r>
            <a:r>
              <a:rPr lang="en-US" dirty="0" smtClean="0"/>
              <a:t> CC0 Public Domain </a:t>
            </a:r>
            <a:r>
              <a:rPr lang="en-US" dirty="0" err="1" smtClean="0"/>
              <a:t>na</a:t>
            </a:r>
            <a:r>
              <a:rPr lang="en-US" dirty="0" smtClean="0"/>
              <a:t> WWW: http://pixabay.com/cs/jehli%C4%8Dnat%C3%BD-evergreen-jedle-152063/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 (psychologická)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 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jednoduchým interaktivním úkolem.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by mělo pochopit, na co stačí  a nestačí samo, že na různé věci musí využít techniku.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se objeví obrázky, na které dítě kliká a obrázky se posouvají na správné místo dle pořadí.</a:t>
            </a:r>
          </a:p>
          <a:p>
            <a:r>
              <a:rPr lang="cs-CZ" dirty="0" smtClean="0"/>
              <a:t>Zároveň je možné využít pracovní list, který dětem vytiskneme a </a:t>
            </a:r>
            <a:r>
              <a:rPr lang="cs-CZ" dirty="0" smtClean="0"/>
              <a:t>ony </a:t>
            </a:r>
            <a:r>
              <a:rPr lang="cs-CZ" dirty="0" smtClean="0"/>
              <a:t>si jej vystřihnou a </a:t>
            </a:r>
            <a:r>
              <a:rPr lang="cs-CZ" dirty="0" smtClean="0"/>
              <a:t>lepidlem </a:t>
            </a:r>
            <a:r>
              <a:rPr lang="cs-CZ" dirty="0" smtClean="0"/>
              <a:t>nalepí ozdoby na stromeček. Výsledný pracovní list si připnou na magnetickou tabulku.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440</Words>
  <Application>Microsoft Office PowerPoint</Application>
  <PresentationFormat>Vlastní</PresentationFormat>
  <Paragraphs>59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Cesta vánočního stromečku</vt:lpstr>
      <vt:lpstr> Jak se vánoční stromeček dostane na náměstí? Seřaď obrázky, jak jdou správně po sobě</vt:lpstr>
      <vt:lpstr>Snímek 3</vt:lpstr>
      <vt:lpstr>Použité odkazy</vt:lpstr>
      <vt:lpstr>Metodický pokyn Integrovaný blok: Dítě a jeho psychika (psychologická)</vt:lpstr>
      <vt:lpstr>Studijní materiály </vt:lpstr>
      <vt:lpstr>   Práce s interaktivním výukovým materiálem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2015-03-23T21:19:39Z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