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84" r:id="rId5"/>
    <p:sldId id="285" r:id="rId6"/>
    <p:sldId id="286" r:id="rId7"/>
    <p:sldId id="290" r:id="rId8"/>
    <p:sldId id="283" r:id="rId9"/>
    <p:sldId id="287" r:id="rId10"/>
    <p:sldId id="288" r:id="rId11"/>
    <p:sldId id="289" r:id="rId12"/>
    <p:sldId id="291" r:id="rId13"/>
    <p:sldId id="275" r:id="rId14"/>
    <p:sldId id="276" r:id="rId15"/>
    <p:sldId id="277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1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7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8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9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0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máme rádi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err="1" smtClean="0"/>
              <a:t>Zdraví</a:t>
            </a:r>
            <a:r>
              <a:rPr lang="cs-CZ" smtClean="0"/>
              <a:t>, Paměť </a:t>
            </a:r>
            <a:r>
              <a:rPr lang="cs-CZ" dirty="0" smtClean="0"/>
              <a:t>a postřeh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5665" y="5075583"/>
            <a:ext cx="6103186" cy="1338469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839545" y="-383622"/>
            <a:ext cx="2897880" cy="3669792"/>
            <a:chOff x="839545" y="-383622"/>
            <a:chExt cx="2897880" cy="3669792"/>
          </a:xfrm>
        </p:grpSpPr>
        <p:sp>
          <p:nvSpPr>
            <p:cNvPr id="11" name="Obdélník 10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2375" b="46489"/>
            <a:stretch/>
          </p:blipFill>
          <p:spPr>
            <a:xfrm>
              <a:off x="952129" y="-383622"/>
              <a:ext cx="2423536" cy="3669792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61640" y="3498038"/>
            <a:ext cx="3051320" cy="3237484"/>
            <a:chOff x="861640" y="3498038"/>
            <a:chExt cx="3051320" cy="3237484"/>
          </a:xfrm>
        </p:grpSpPr>
        <p:sp>
          <p:nvSpPr>
            <p:cNvPr id="16" name="Obdélník 15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61851" b="95617" l="508" r="25888">
                          <a14:foregroundMark x1="17766" y1="80195" x2="17766" y2="80195"/>
                          <a14:foregroundMark x1="17766" y1="80195" x2="14086" y2="80195"/>
                          <a14:foregroundMark x1="11548" y1="80032" x2="4569" y2="78084"/>
                          <a14:foregroundMark x1="11929" y1="86201" x2="11168" y2="85714"/>
                          <a14:foregroundMark x1="24239" y1="90747" x2="24239" y2="90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57778" r="71124"/>
            <a:stretch/>
          </p:blipFill>
          <p:spPr>
            <a:xfrm>
              <a:off x="1379696" y="3718478"/>
              <a:ext cx="2533264" cy="2895600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4405923" y="7214"/>
            <a:ext cx="2897880" cy="3278956"/>
            <a:chOff x="4405923" y="7214"/>
            <a:chExt cx="2897880" cy="3278956"/>
          </a:xfrm>
        </p:grpSpPr>
        <p:sp>
          <p:nvSpPr>
            <p:cNvPr id="14" name="Obdélník 13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3896" b="38961" l="32360" r="58629">
                          <a14:foregroundMark x1="43655" y1="24188" x2="43655" y2="24188"/>
                          <a14:foregroundMark x1="48223" y1="23701" x2="48223" y2="2370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326" r="38129" b="58889"/>
            <a:stretch/>
          </p:blipFill>
          <p:spPr>
            <a:xfrm>
              <a:off x="4534624" y="7214"/>
              <a:ext cx="2679701" cy="281940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4420431" y="3498038"/>
            <a:ext cx="2897880" cy="3237484"/>
            <a:chOff x="4420431" y="3498038"/>
            <a:chExt cx="2897880" cy="3237484"/>
          </a:xfrm>
        </p:grpSpPr>
        <p:sp>
          <p:nvSpPr>
            <p:cNvPr id="13" name="Obdélník 12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42208" b="98052" l="28553" r="56345">
                          <a14:foregroundMark x1="39848" y1="67370" x2="39848" y2="67370"/>
                          <a14:foregroundMark x1="44162" y1="52110" x2="44162" y2="52110"/>
                          <a14:backgroundMark x1="39594" y1="67370" x2="39594" y2="6737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680" t="39259" r="42327"/>
            <a:stretch/>
          </p:blipFill>
          <p:spPr>
            <a:xfrm>
              <a:off x="4826762" y="3739991"/>
              <a:ext cx="1936504" cy="2874087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7972301" y="-179603"/>
            <a:ext cx="2906255" cy="3632200"/>
            <a:chOff x="7972301" y="-179603"/>
            <a:chExt cx="2906255" cy="3632200"/>
          </a:xfrm>
        </p:grpSpPr>
        <p:sp>
          <p:nvSpPr>
            <p:cNvPr id="15" name="Obdélník 14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1280" b="47037"/>
            <a:stretch/>
          </p:blipFill>
          <p:spPr>
            <a:xfrm>
              <a:off x="8359009" y="-179603"/>
              <a:ext cx="2519547" cy="3632200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8029911" y="2940426"/>
            <a:ext cx="2897880" cy="3795096"/>
            <a:chOff x="7979222" y="2940426"/>
            <a:chExt cx="2897880" cy="3795096"/>
          </a:xfrm>
        </p:grpSpPr>
        <p:sp>
          <p:nvSpPr>
            <p:cNvPr id="12" name="Obdélník 11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2375" b="46489"/>
            <a:stretch/>
          </p:blipFill>
          <p:spPr>
            <a:xfrm>
              <a:off x="8271271" y="2940426"/>
              <a:ext cx="2423536" cy="3669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0532" y="51139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405923" y="-70023"/>
            <a:ext cx="2897880" cy="3356193"/>
            <a:chOff x="4405923" y="-70023"/>
            <a:chExt cx="2897880" cy="3356193"/>
          </a:xfrm>
        </p:grpSpPr>
        <p:sp>
          <p:nvSpPr>
            <p:cNvPr id="15" name="Obdélník 14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896" b="38961" l="32360" r="58629">
                          <a14:foregroundMark x1="43655" y1="24188" x2="43655" y2="24188"/>
                          <a14:foregroundMark x1="48223" y1="23701" x2="48223" y2="2370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326" r="38129" b="58889"/>
            <a:stretch/>
          </p:blipFill>
          <p:spPr>
            <a:xfrm>
              <a:off x="4580538" y="-70023"/>
              <a:ext cx="2679701" cy="2819400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4405923" y="3498038"/>
            <a:ext cx="2897880" cy="3665083"/>
            <a:chOff x="4405923" y="3498038"/>
            <a:chExt cx="2897880" cy="3665083"/>
          </a:xfrm>
        </p:grpSpPr>
        <p:sp>
          <p:nvSpPr>
            <p:cNvPr id="14" name="Obdélník 13"/>
            <p:cNvSpPr/>
            <p:nvPr/>
          </p:nvSpPr>
          <p:spPr>
            <a:xfrm>
              <a:off x="4405923" y="3537580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2370" b="93831" l="28807" r="54442">
                          <a14:foregroundMark x1="39848" y1="67370" x2="39848" y2="67370"/>
                          <a14:foregroundMark x1="44162" y1="52110" x2="44162" y2="521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680" t="39259" r="42327"/>
            <a:stretch/>
          </p:blipFill>
          <p:spPr>
            <a:xfrm>
              <a:off x="4545305" y="3498038"/>
              <a:ext cx="2388080" cy="3665083"/>
            </a:xfrm>
            <a:prstGeom prst="rect">
              <a:avLst/>
            </a:prstGeom>
          </p:spPr>
        </p:pic>
      </p:grpSp>
      <p:grpSp>
        <p:nvGrpSpPr>
          <p:cNvPr id="29" name="Skupina 28"/>
          <p:cNvGrpSpPr/>
          <p:nvPr/>
        </p:nvGrpSpPr>
        <p:grpSpPr>
          <a:xfrm>
            <a:off x="861640" y="3498038"/>
            <a:ext cx="2897880" cy="3280341"/>
            <a:chOff x="861640" y="3498038"/>
            <a:chExt cx="2897880" cy="3280341"/>
          </a:xfrm>
        </p:grpSpPr>
        <p:sp>
          <p:nvSpPr>
            <p:cNvPr id="17" name="Obdélník 16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61851" b="95617" l="508" r="25888">
                          <a14:foregroundMark x1="17766" y1="80195" x2="17766" y2="80195"/>
                          <a14:foregroundMark x1="17766" y1="80195" x2="14086" y2="80195"/>
                          <a14:foregroundMark x1="11548" y1="80032" x2="4569" y2="78084"/>
                          <a14:foregroundMark x1="11929" y1="86201" x2="11168" y2="85714"/>
                          <a14:foregroundMark x1="24239" y1="90747" x2="24239" y2="90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57778" r="71124"/>
            <a:stretch/>
          </p:blipFill>
          <p:spPr>
            <a:xfrm>
              <a:off x="1204161" y="3882779"/>
              <a:ext cx="2533264" cy="2895600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7905765" y="3020289"/>
            <a:ext cx="2971337" cy="3715233"/>
            <a:chOff x="7905765" y="3020289"/>
            <a:chExt cx="2971337" cy="3715233"/>
          </a:xfrm>
        </p:grpSpPr>
        <p:sp>
          <p:nvSpPr>
            <p:cNvPr id="13" name="Obdélník 12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2375" b="46489"/>
            <a:stretch/>
          </p:blipFill>
          <p:spPr>
            <a:xfrm>
              <a:off x="7905765" y="3020289"/>
              <a:ext cx="2423536" cy="3669792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7972301" y="-128948"/>
            <a:ext cx="3025498" cy="3666528"/>
            <a:chOff x="7972301" y="-128948"/>
            <a:chExt cx="3025498" cy="3666528"/>
          </a:xfrm>
        </p:grpSpPr>
        <p:sp>
          <p:nvSpPr>
            <p:cNvPr id="16" name="Obdélník 15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1280" b="47037"/>
            <a:stretch/>
          </p:blipFill>
          <p:spPr>
            <a:xfrm>
              <a:off x="8454440" y="-128948"/>
              <a:ext cx="2543359" cy="3666528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944489" y="-168490"/>
            <a:ext cx="3025498" cy="3666528"/>
            <a:chOff x="7972301" y="-128948"/>
            <a:chExt cx="3025498" cy="3666528"/>
          </a:xfrm>
        </p:grpSpPr>
        <p:sp>
          <p:nvSpPr>
            <p:cNvPr id="27" name="Obdélník 26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1280" b="47037"/>
            <a:stretch/>
          </p:blipFill>
          <p:spPr>
            <a:xfrm>
              <a:off x="8454440" y="-128948"/>
              <a:ext cx="2543359" cy="36665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81191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68807" y="51901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839545" y="-505002"/>
            <a:ext cx="2897880" cy="3791172"/>
            <a:chOff x="839545" y="-505002"/>
            <a:chExt cx="2897880" cy="3791172"/>
          </a:xfrm>
        </p:grpSpPr>
        <p:sp>
          <p:nvSpPr>
            <p:cNvPr id="10" name="Obdélník 9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2375" b="46489"/>
            <a:stretch/>
          </p:blipFill>
          <p:spPr>
            <a:xfrm>
              <a:off x="1049611" y="-505002"/>
              <a:ext cx="2423536" cy="3669792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61640" y="3498038"/>
            <a:ext cx="2936500" cy="3237484"/>
            <a:chOff x="861640" y="3498038"/>
            <a:chExt cx="2936500" cy="3237484"/>
          </a:xfrm>
        </p:grpSpPr>
        <p:sp>
          <p:nvSpPr>
            <p:cNvPr id="16" name="Obdélník 15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61851" b="95617" l="508" r="25888">
                          <a14:foregroundMark x1="17766" y1="80195" x2="17766" y2="80195"/>
                          <a14:foregroundMark x1="17766" y1="80195" x2="14086" y2="80195"/>
                          <a14:foregroundMark x1="11548" y1="80032" x2="4569" y2="78084"/>
                          <a14:foregroundMark x1="11929" y1="86201" x2="11168" y2="85714"/>
                          <a14:foregroundMark x1="24239" y1="90747" x2="24239" y2="90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57778" r="71124"/>
            <a:stretch/>
          </p:blipFill>
          <p:spPr>
            <a:xfrm>
              <a:off x="1264876" y="3839922"/>
              <a:ext cx="2533264" cy="2895600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4405923" y="-163182"/>
            <a:ext cx="2977179" cy="3449352"/>
            <a:chOff x="4405923" y="-163182"/>
            <a:chExt cx="2977179" cy="3449352"/>
          </a:xfrm>
        </p:grpSpPr>
        <p:sp>
          <p:nvSpPr>
            <p:cNvPr id="14" name="Obdélník 13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3896" b="38961" l="32360" r="58629">
                          <a14:foregroundMark x1="43655" y1="24188" x2="43655" y2="24188"/>
                          <a14:foregroundMark x1="48223" y1="23701" x2="48223" y2="2370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326" r="38129" b="58889"/>
            <a:stretch/>
          </p:blipFill>
          <p:spPr>
            <a:xfrm>
              <a:off x="4703401" y="-163182"/>
              <a:ext cx="2679701" cy="2819400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4420431" y="3408697"/>
            <a:ext cx="2897880" cy="3562978"/>
            <a:chOff x="4420431" y="3408697"/>
            <a:chExt cx="2897880" cy="3562978"/>
          </a:xfrm>
        </p:grpSpPr>
        <p:sp>
          <p:nvSpPr>
            <p:cNvPr id="13" name="Obdélník 12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42370" b="93831" l="28807" r="54442">
                          <a14:foregroundMark x1="39848" y1="67370" x2="39848" y2="67370"/>
                          <a14:foregroundMark x1="44162" y1="52110" x2="44162" y2="521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680" t="39259" r="42327"/>
            <a:stretch/>
          </p:blipFill>
          <p:spPr>
            <a:xfrm>
              <a:off x="4682059" y="3408697"/>
              <a:ext cx="2168070" cy="3562978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7972301" y="-170752"/>
            <a:ext cx="2897880" cy="3632200"/>
            <a:chOff x="7972301" y="-170752"/>
            <a:chExt cx="2897880" cy="3632200"/>
          </a:xfrm>
        </p:grpSpPr>
        <p:sp>
          <p:nvSpPr>
            <p:cNvPr id="15" name="Obdélník 14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1280" b="47037"/>
            <a:stretch/>
          </p:blipFill>
          <p:spPr>
            <a:xfrm>
              <a:off x="8315878" y="-170752"/>
              <a:ext cx="2519547" cy="3632200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7979222" y="3498038"/>
            <a:ext cx="2925830" cy="3237484"/>
            <a:chOff x="7979222" y="3498038"/>
            <a:chExt cx="2925830" cy="3237484"/>
          </a:xfrm>
        </p:grpSpPr>
        <p:sp>
          <p:nvSpPr>
            <p:cNvPr id="12" name="Obdélník 11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61851" b="95617" l="508" r="25888">
                          <a14:foregroundMark x1="17766" y1="80195" x2="17766" y2="80195"/>
                          <a14:foregroundMark x1="17766" y1="80195" x2="14086" y2="80195"/>
                          <a14:foregroundMark x1="11548" y1="80032" x2="4569" y2="78084"/>
                          <a14:foregroundMark x1="11929" y1="86201" x2="11168" y2="85714"/>
                          <a14:foregroundMark x1="24239" y1="90747" x2="24239" y2="90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57778" r="71124"/>
            <a:stretch/>
          </p:blipFill>
          <p:spPr>
            <a:xfrm>
              <a:off x="8371788" y="3632200"/>
              <a:ext cx="2533264" cy="28956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130146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35821" y="5160547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4405923" y="48686"/>
            <a:ext cx="2955406" cy="3237484"/>
            <a:chOff x="4405923" y="48686"/>
            <a:chExt cx="2955406" cy="3237484"/>
          </a:xfrm>
        </p:grpSpPr>
        <p:sp>
          <p:nvSpPr>
            <p:cNvPr id="14" name="Obdélník 13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896" b="38961" l="32360" r="58629">
                          <a14:foregroundMark x1="43655" y1="24188" x2="43655" y2="24188"/>
                          <a14:foregroundMark x1="48223" y1="23701" x2="48223" y2="2370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326" r="38129" b="58889"/>
            <a:stretch/>
          </p:blipFill>
          <p:spPr>
            <a:xfrm>
              <a:off x="4681628" y="182093"/>
              <a:ext cx="2679701" cy="2819400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7972301" y="-128727"/>
            <a:ext cx="2991586" cy="3632200"/>
            <a:chOff x="7972301" y="-128727"/>
            <a:chExt cx="2991586" cy="3632200"/>
          </a:xfrm>
        </p:grpSpPr>
        <p:sp>
          <p:nvSpPr>
            <p:cNvPr id="15" name="Obdélník 14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1280" b="47037"/>
            <a:stretch/>
          </p:blipFill>
          <p:spPr>
            <a:xfrm>
              <a:off x="8444340" y="-128727"/>
              <a:ext cx="2519547" cy="3632200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61640" y="3498038"/>
            <a:ext cx="3076286" cy="3237484"/>
            <a:chOff x="861640" y="3498038"/>
            <a:chExt cx="3076286" cy="3237484"/>
          </a:xfrm>
        </p:grpSpPr>
        <p:sp>
          <p:nvSpPr>
            <p:cNvPr id="16" name="Obdélník 15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896" b="38961" l="32360" r="58629">
                          <a14:foregroundMark x1="43655" y1="24188" x2="43655" y2="24188"/>
                          <a14:foregroundMark x1="48223" y1="23701" x2="48223" y2="2370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326" r="38129" b="58889"/>
            <a:stretch/>
          </p:blipFill>
          <p:spPr>
            <a:xfrm>
              <a:off x="1258225" y="3551196"/>
              <a:ext cx="2679701" cy="2819400"/>
            </a:xfrm>
            <a:prstGeom prst="rect">
              <a:avLst/>
            </a:prstGeom>
          </p:spPr>
        </p:pic>
      </p:grpSp>
      <p:grpSp>
        <p:nvGrpSpPr>
          <p:cNvPr id="32" name="Skupina 31"/>
          <p:cNvGrpSpPr/>
          <p:nvPr/>
        </p:nvGrpSpPr>
        <p:grpSpPr>
          <a:xfrm>
            <a:off x="821830" y="0"/>
            <a:ext cx="2897880" cy="3237484"/>
            <a:chOff x="839545" y="48686"/>
            <a:chExt cx="2897880" cy="3237484"/>
          </a:xfrm>
        </p:grpSpPr>
        <p:sp>
          <p:nvSpPr>
            <p:cNvPr id="33" name="Obdélník 32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2370" b="93831" l="28807" r="54442">
                          <a14:foregroundMark x1="39848" y1="67370" x2="39848" y2="67370"/>
                          <a14:foregroundMark x1="44162" y1="52110" x2="44162" y2="521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680" t="39259" r="42327"/>
            <a:stretch/>
          </p:blipFill>
          <p:spPr>
            <a:xfrm>
              <a:off x="1258225" y="97697"/>
              <a:ext cx="2148331" cy="3188473"/>
            </a:xfrm>
            <a:prstGeom prst="rect">
              <a:avLst/>
            </a:prstGeom>
          </p:spPr>
        </p:pic>
      </p:grpSp>
      <p:grpSp>
        <p:nvGrpSpPr>
          <p:cNvPr id="35" name="Skupina 34"/>
          <p:cNvGrpSpPr/>
          <p:nvPr/>
        </p:nvGrpSpPr>
        <p:grpSpPr>
          <a:xfrm>
            <a:off x="7914775" y="2965993"/>
            <a:ext cx="2897880" cy="3858886"/>
            <a:chOff x="7979222" y="2876636"/>
            <a:chExt cx="2897880" cy="3858886"/>
          </a:xfrm>
        </p:grpSpPr>
        <p:sp>
          <p:nvSpPr>
            <p:cNvPr id="36" name="Obdélník 35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2375" b="46489"/>
            <a:stretch/>
          </p:blipFill>
          <p:spPr>
            <a:xfrm>
              <a:off x="8029827" y="2876636"/>
              <a:ext cx="2423536" cy="3669792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4305638" y="3587395"/>
            <a:ext cx="2949059" cy="3237484"/>
            <a:chOff x="4471036" y="3498038"/>
            <a:chExt cx="2949059" cy="3237484"/>
          </a:xfrm>
        </p:grpSpPr>
        <p:sp>
          <p:nvSpPr>
            <p:cNvPr id="39" name="Obdélník 38"/>
            <p:cNvSpPr/>
            <p:nvPr/>
          </p:nvSpPr>
          <p:spPr>
            <a:xfrm>
              <a:off x="4471036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61851" b="95617" l="508" r="25888">
                          <a14:foregroundMark x1="17766" y1="80195" x2="17766" y2="80195"/>
                          <a14:foregroundMark x1="17766" y1="80195" x2="14086" y2="80195"/>
                          <a14:foregroundMark x1="11548" y1="80032" x2="4569" y2="78084"/>
                          <a14:foregroundMark x1="11929" y1="86201" x2="11168" y2="85714"/>
                          <a14:foregroundMark x1="24239" y1="90747" x2="24239" y2="90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57778" r="71124"/>
            <a:stretch/>
          </p:blipFill>
          <p:spPr>
            <a:xfrm>
              <a:off x="4886831" y="3794481"/>
              <a:ext cx="2533264" cy="28956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29572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7767" y="5140073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2379816" y="3620516"/>
            <a:ext cx="2897880" cy="3355011"/>
            <a:chOff x="861640" y="3498038"/>
            <a:chExt cx="2897880" cy="3355011"/>
          </a:xfrm>
        </p:grpSpPr>
        <p:sp>
          <p:nvSpPr>
            <p:cNvPr id="21" name="Obdélník 20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61851" b="95617" l="508" r="25888">
                          <a14:foregroundMark x1="17766" y1="80195" x2="17766" y2="80195"/>
                          <a14:foregroundMark x1="17766" y1="80195" x2="14086" y2="80195"/>
                          <a14:foregroundMark x1="11548" y1="80032" x2="4569" y2="78084"/>
                          <a14:foregroundMark x1="11929" y1="86201" x2="11168" y2="85714"/>
                          <a14:foregroundMark x1="24239" y1="90747" x2="24239" y2="90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57778" r="71124"/>
            <a:stretch/>
          </p:blipFill>
          <p:spPr>
            <a:xfrm>
              <a:off x="1226256" y="3957449"/>
              <a:ext cx="2533264" cy="2895600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4405923" y="-108934"/>
            <a:ext cx="2963655" cy="3395104"/>
            <a:chOff x="4405923" y="-108934"/>
            <a:chExt cx="2963655" cy="3395104"/>
          </a:xfrm>
        </p:grpSpPr>
        <p:sp>
          <p:nvSpPr>
            <p:cNvPr id="19" name="Obdélník 18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896" b="38961" l="32360" r="58629">
                          <a14:foregroundMark x1="43655" y1="24188" x2="43655" y2="24188"/>
                          <a14:foregroundMark x1="48223" y1="23701" x2="48223" y2="2370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326" r="38129" b="58889"/>
            <a:stretch/>
          </p:blipFill>
          <p:spPr>
            <a:xfrm>
              <a:off x="4689877" y="-108934"/>
              <a:ext cx="2679701" cy="2819400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39545" y="-108934"/>
            <a:ext cx="2897880" cy="3395104"/>
            <a:chOff x="839545" y="-108934"/>
            <a:chExt cx="2897880" cy="3395104"/>
          </a:xfrm>
        </p:grpSpPr>
        <p:sp>
          <p:nvSpPr>
            <p:cNvPr id="16" name="Obdélník 15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2370" b="93831" l="28807" r="54442">
                          <a14:foregroundMark x1="39848" y1="67370" x2="39848" y2="67370"/>
                          <a14:foregroundMark x1="44162" y1="52110" x2="44162" y2="521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680" t="39259" r="42327"/>
            <a:stretch/>
          </p:blipFill>
          <p:spPr>
            <a:xfrm>
              <a:off x="946596" y="-108934"/>
              <a:ext cx="2230763" cy="3310815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7972301" y="-135711"/>
            <a:ext cx="2897880" cy="3632200"/>
            <a:chOff x="7972301" y="-135711"/>
            <a:chExt cx="2897880" cy="3632200"/>
          </a:xfrm>
        </p:grpSpPr>
        <p:sp>
          <p:nvSpPr>
            <p:cNvPr id="20" name="Obdélník 19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1280" b="47037"/>
            <a:stretch/>
          </p:blipFill>
          <p:spPr>
            <a:xfrm>
              <a:off x="8246854" y="-135711"/>
              <a:ext cx="2519547" cy="3632200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5967711" y="2988285"/>
            <a:ext cx="2897880" cy="3869715"/>
            <a:chOff x="4420431" y="2865807"/>
            <a:chExt cx="2897880" cy="3869715"/>
          </a:xfrm>
        </p:grpSpPr>
        <p:sp>
          <p:nvSpPr>
            <p:cNvPr id="18" name="Obdélník 17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2375" b="46489"/>
            <a:stretch/>
          </p:blipFill>
          <p:spPr>
            <a:xfrm>
              <a:off x="4602189" y="2865807"/>
              <a:ext cx="2423536" cy="36697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436212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2591" y="5114280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839545" y="48686"/>
            <a:ext cx="2967087" cy="3237484"/>
            <a:chOff x="839545" y="48686"/>
            <a:chExt cx="2967087" cy="3237484"/>
          </a:xfrm>
        </p:grpSpPr>
        <p:sp>
          <p:nvSpPr>
            <p:cNvPr id="11" name="Obdélník 10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3519" r="59825" b="40809"/>
            <a:stretch/>
          </p:blipFill>
          <p:spPr bwMode="auto">
            <a:xfrm>
              <a:off x="918304" y="230234"/>
              <a:ext cx="2888328" cy="27980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3860932" y="48686"/>
            <a:ext cx="3442871" cy="3237484"/>
            <a:chOff x="3860932" y="48686"/>
            <a:chExt cx="3442871" cy="3237484"/>
          </a:xfrm>
        </p:grpSpPr>
        <p:sp>
          <p:nvSpPr>
            <p:cNvPr id="14" name="Obdélník 13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4" t="30801" r="5435" b="41116"/>
            <a:stretch/>
          </p:blipFill>
          <p:spPr bwMode="auto">
            <a:xfrm>
              <a:off x="3860932" y="449540"/>
              <a:ext cx="3300082" cy="2435775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7852766" y="3498038"/>
            <a:ext cx="3024336" cy="3237484"/>
            <a:chOff x="7852766" y="3498038"/>
            <a:chExt cx="3024336" cy="3237484"/>
          </a:xfrm>
        </p:grpSpPr>
        <p:sp>
          <p:nvSpPr>
            <p:cNvPr id="12" name="Obdélník 11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41" t="1769" r="46309" b="73469"/>
            <a:stretch/>
          </p:blipFill>
          <p:spPr bwMode="auto">
            <a:xfrm>
              <a:off x="7852766" y="4106168"/>
              <a:ext cx="3024336" cy="201622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918304" y="3620516"/>
            <a:ext cx="2897880" cy="3237484"/>
            <a:chOff x="861640" y="3498038"/>
            <a:chExt cx="2897880" cy="3237484"/>
          </a:xfrm>
        </p:grpSpPr>
        <p:sp>
          <p:nvSpPr>
            <p:cNvPr id="16" name="Obdélník 15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671" t="3623" r="7992" b="70106"/>
            <a:stretch/>
          </p:blipFill>
          <p:spPr bwMode="auto">
            <a:xfrm>
              <a:off x="1057664" y="3902590"/>
              <a:ext cx="2505832" cy="242230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8029911" y="48686"/>
            <a:ext cx="2897880" cy="3237484"/>
            <a:chOff x="7972301" y="48686"/>
            <a:chExt cx="2897880" cy="3237484"/>
          </a:xfrm>
        </p:grpSpPr>
        <p:sp>
          <p:nvSpPr>
            <p:cNvPr id="15" name="Obdélník 14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671" t="3623" r="7992" b="70106"/>
            <a:stretch/>
          </p:blipFill>
          <p:spPr bwMode="auto">
            <a:xfrm>
              <a:off x="8225935" y="418116"/>
              <a:ext cx="2505832" cy="242230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4420431" y="3300557"/>
            <a:ext cx="2897880" cy="3434965"/>
            <a:chOff x="4420431" y="3300557"/>
            <a:chExt cx="2897880" cy="3434965"/>
          </a:xfrm>
        </p:grpSpPr>
        <p:sp>
          <p:nvSpPr>
            <p:cNvPr id="13" name="Obdélník 12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1" t="59790" r="18218" b="2163"/>
            <a:stretch/>
          </p:blipFill>
          <p:spPr bwMode="auto">
            <a:xfrm>
              <a:off x="4783991" y="3300557"/>
              <a:ext cx="2304256" cy="3024337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2591" y="5123925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839545" y="48686"/>
            <a:ext cx="2915199" cy="3237484"/>
            <a:chOff x="839545" y="48686"/>
            <a:chExt cx="2915199" cy="3237484"/>
          </a:xfrm>
        </p:grpSpPr>
        <p:sp>
          <p:nvSpPr>
            <p:cNvPr id="12" name="Obdélník 11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3519" r="59825" b="40809"/>
            <a:stretch/>
          </p:blipFill>
          <p:spPr bwMode="auto">
            <a:xfrm>
              <a:off x="866416" y="298987"/>
              <a:ext cx="2888328" cy="27980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4093872" y="48686"/>
            <a:ext cx="3300082" cy="3237484"/>
            <a:chOff x="4093872" y="48686"/>
            <a:chExt cx="3300082" cy="3237484"/>
          </a:xfrm>
        </p:grpSpPr>
        <p:sp>
          <p:nvSpPr>
            <p:cNvPr id="15" name="Obdélník 14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4" t="30801" r="5435" b="41116"/>
            <a:stretch/>
          </p:blipFill>
          <p:spPr bwMode="auto">
            <a:xfrm>
              <a:off x="4093872" y="404645"/>
              <a:ext cx="3300082" cy="2435775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7979222" y="3498038"/>
            <a:ext cx="3083001" cy="3237484"/>
            <a:chOff x="7979222" y="3498038"/>
            <a:chExt cx="3083001" cy="3237484"/>
          </a:xfrm>
        </p:grpSpPr>
        <p:sp>
          <p:nvSpPr>
            <p:cNvPr id="13" name="Obdélník 12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41" t="1769" r="46309" b="73469"/>
            <a:stretch/>
          </p:blipFill>
          <p:spPr bwMode="auto">
            <a:xfrm>
              <a:off x="8037887" y="4115813"/>
              <a:ext cx="3024336" cy="201622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7972301" y="48686"/>
            <a:ext cx="2897880" cy="3237484"/>
            <a:chOff x="7972301" y="48686"/>
            <a:chExt cx="2897880" cy="3237484"/>
          </a:xfrm>
        </p:grpSpPr>
        <p:sp>
          <p:nvSpPr>
            <p:cNvPr id="16" name="Obdélník 15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671" t="3623" r="7992" b="70106"/>
            <a:stretch/>
          </p:blipFill>
          <p:spPr bwMode="auto">
            <a:xfrm>
              <a:off x="8225935" y="418116"/>
              <a:ext cx="2505832" cy="242230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4420431" y="3498038"/>
            <a:ext cx="2897880" cy="3237484"/>
            <a:chOff x="4420431" y="3498038"/>
            <a:chExt cx="2897880" cy="3237484"/>
          </a:xfrm>
        </p:grpSpPr>
        <p:sp>
          <p:nvSpPr>
            <p:cNvPr id="14" name="Obdélník 13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1" t="59790" r="18218" b="2163"/>
            <a:stretch/>
          </p:blipFill>
          <p:spPr bwMode="auto">
            <a:xfrm>
              <a:off x="4897800" y="3604611"/>
              <a:ext cx="2304256" cy="3024337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861640" y="3498038"/>
            <a:ext cx="3024336" cy="3237484"/>
            <a:chOff x="861640" y="3498038"/>
            <a:chExt cx="3024336" cy="3237484"/>
          </a:xfrm>
        </p:grpSpPr>
        <p:sp>
          <p:nvSpPr>
            <p:cNvPr id="17" name="Obdélník 16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41" t="1769" r="46309" b="73469"/>
            <a:stretch/>
          </p:blipFill>
          <p:spPr bwMode="auto">
            <a:xfrm>
              <a:off x="861640" y="4219876"/>
              <a:ext cx="3024336" cy="201622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827042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735413" y="48686"/>
            <a:ext cx="3002012" cy="3237484"/>
            <a:chOff x="735413" y="48686"/>
            <a:chExt cx="3002012" cy="3237484"/>
          </a:xfrm>
        </p:grpSpPr>
        <p:sp>
          <p:nvSpPr>
            <p:cNvPr id="12" name="Obdélník 11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3519" r="59825" b="40809"/>
            <a:stretch/>
          </p:blipFill>
          <p:spPr bwMode="auto">
            <a:xfrm>
              <a:off x="735413" y="384039"/>
              <a:ext cx="2888328" cy="27980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3860932" y="48686"/>
            <a:ext cx="3442871" cy="3237484"/>
            <a:chOff x="3860932" y="48686"/>
            <a:chExt cx="3442871" cy="3237484"/>
          </a:xfrm>
        </p:grpSpPr>
        <p:sp>
          <p:nvSpPr>
            <p:cNvPr id="15" name="Obdélník 14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4" t="30801" r="5435" b="41116"/>
            <a:stretch/>
          </p:blipFill>
          <p:spPr bwMode="auto">
            <a:xfrm>
              <a:off x="3860932" y="384039"/>
              <a:ext cx="3300082" cy="2435775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7915994" y="48686"/>
            <a:ext cx="3024336" cy="3237484"/>
            <a:chOff x="7915994" y="48686"/>
            <a:chExt cx="3024336" cy="3237484"/>
          </a:xfrm>
        </p:grpSpPr>
        <p:sp>
          <p:nvSpPr>
            <p:cNvPr id="16" name="Obdélník 15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41" t="1769" r="46309" b="73469"/>
            <a:stretch/>
          </p:blipFill>
          <p:spPr bwMode="auto">
            <a:xfrm>
              <a:off x="7915994" y="650383"/>
              <a:ext cx="3024336" cy="201622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861640" y="3498038"/>
            <a:ext cx="2897880" cy="3237484"/>
            <a:chOff x="861640" y="3498038"/>
            <a:chExt cx="2897880" cy="3237484"/>
          </a:xfrm>
        </p:grpSpPr>
        <p:sp>
          <p:nvSpPr>
            <p:cNvPr id="17" name="Obdélník 16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671" t="3623" r="7992" b="70106"/>
            <a:stretch/>
          </p:blipFill>
          <p:spPr bwMode="auto">
            <a:xfrm>
              <a:off x="861640" y="3717746"/>
              <a:ext cx="2505832" cy="242230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4405923" y="3260733"/>
            <a:ext cx="2897880" cy="3597267"/>
            <a:chOff x="4405923" y="3211661"/>
            <a:chExt cx="2897880" cy="3597267"/>
          </a:xfrm>
        </p:grpSpPr>
        <p:sp>
          <p:nvSpPr>
            <p:cNvPr id="14" name="Obdélník 13"/>
            <p:cNvSpPr/>
            <p:nvPr/>
          </p:nvSpPr>
          <p:spPr>
            <a:xfrm>
              <a:off x="4405923" y="3571444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1" t="59790" r="18218" b="2163"/>
            <a:stretch/>
          </p:blipFill>
          <p:spPr bwMode="auto">
            <a:xfrm>
              <a:off x="4717243" y="3211661"/>
              <a:ext cx="2304256" cy="3024337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7998297" y="3498038"/>
            <a:ext cx="2961108" cy="3237484"/>
            <a:chOff x="7979222" y="3498038"/>
            <a:chExt cx="2961108" cy="3237484"/>
          </a:xfrm>
        </p:grpSpPr>
        <p:sp>
          <p:nvSpPr>
            <p:cNvPr id="13" name="Obdélník 12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3519" r="59825" b="40809"/>
            <a:stretch/>
          </p:blipFill>
          <p:spPr bwMode="auto">
            <a:xfrm>
              <a:off x="8052002" y="3717746"/>
              <a:ext cx="2888328" cy="27980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859868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2126" y="4903698"/>
            <a:ext cx="6907473" cy="138817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724756" y="48686"/>
            <a:ext cx="3012669" cy="3237484"/>
            <a:chOff x="724756" y="48686"/>
            <a:chExt cx="3012669" cy="3237484"/>
          </a:xfrm>
        </p:grpSpPr>
        <p:sp>
          <p:nvSpPr>
            <p:cNvPr id="12" name="Obdélník 11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3519" r="59825" b="40809"/>
            <a:stretch/>
          </p:blipFill>
          <p:spPr bwMode="auto">
            <a:xfrm>
              <a:off x="724756" y="398851"/>
              <a:ext cx="2888328" cy="27980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4420431" y="3498038"/>
            <a:ext cx="2897880" cy="3237484"/>
            <a:chOff x="4420431" y="3498038"/>
            <a:chExt cx="2897880" cy="3237484"/>
          </a:xfrm>
        </p:grpSpPr>
        <p:sp>
          <p:nvSpPr>
            <p:cNvPr id="14" name="Obdélník 13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4" t="30801" r="5435" b="41116"/>
            <a:stretch/>
          </p:blipFill>
          <p:spPr bwMode="auto">
            <a:xfrm>
              <a:off x="4722114" y="4110644"/>
              <a:ext cx="2343015" cy="17293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7972301" y="3498038"/>
            <a:ext cx="3024336" cy="3237484"/>
            <a:chOff x="7972301" y="3498038"/>
            <a:chExt cx="3024336" cy="3237484"/>
          </a:xfrm>
        </p:grpSpPr>
        <p:sp>
          <p:nvSpPr>
            <p:cNvPr id="13" name="Obdélník 12"/>
            <p:cNvSpPr/>
            <p:nvPr/>
          </p:nvSpPr>
          <p:spPr>
            <a:xfrm>
              <a:off x="7979222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41" t="1769" r="46309" b="73469"/>
            <a:stretch/>
          </p:blipFill>
          <p:spPr bwMode="auto">
            <a:xfrm>
              <a:off x="7972301" y="4275652"/>
              <a:ext cx="3024336" cy="201622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7972301" y="48686"/>
            <a:ext cx="2897880" cy="3237484"/>
            <a:chOff x="7972301" y="48686"/>
            <a:chExt cx="2897880" cy="3237484"/>
          </a:xfrm>
        </p:grpSpPr>
        <p:sp>
          <p:nvSpPr>
            <p:cNvPr id="16" name="Obdélník 15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671" t="3623" r="7992" b="70106"/>
            <a:stretch/>
          </p:blipFill>
          <p:spPr bwMode="auto">
            <a:xfrm>
              <a:off x="8329593" y="284122"/>
              <a:ext cx="2505832" cy="242230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4405923" y="-163182"/>
            <a:ext cx="2897880" cy="3449352"/>
            <a:chOff x="4405923" y="-163182"/>
            <a:chExt cx="2897880" cy="3449352"/>
          </a:xfrm>
        </p:grpSpPr>
        <p:sp>
          <p:nvSpPr>
            <p:cNvPr id="15" name="Obdélník 14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1" t="59790" r="18218" b="2163"/>
            <a:stretch/>
          </p:blipFill>
          <p:spPr bwMode="auto">
            <a:xfrm>
              <a:off x="4760345" y="-163182"/>
              <a:ext cx="2304256" cy="3024337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861640" y="3311546"/>
            <a:ext cx="2897880" cy="3423976"/>
            <a:chOff x="861640" y="3311546"/>
            <a:chExt cx="2897880" cy="3423976"/>
          </a:xfrm>
        </p:grpSpPr>
        <p:sp>
          <p:nvSpPr>
            <p:cNvPr id="17" name="Obdélník 16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1" t="59790" r="18218" b="2163"/>
            <a:stretch/>
          </p:blipFill>
          <p:spPr bwMode="auto">
            <a:xfrm>
              <a:off x="1245565" y="3311546"/>
              <a:ext cx="2304256" cy="3024337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697399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0532" y="5129447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835934" y="48686"/>
            <a:ext cx="2901491" cy="3237484"/>
            <a:chOff x="835934" y="48686"/>
            <a:chExt cx="2901491" cy="3237484"/>
          </a:xfrm>
        </p:grpSpPr>
        <p:sp>
          <p:nvSpPr>
            <p:cNvPr id="10" name="Obdélník 9"/>
            <p:cNvSpPr/>
            <p:nvPr/>
          </p:nvSpPr>
          <p:spPr>
            <a:xfrm>
              <a:off x="839545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3519" r="59825" b="40809"/>
            <a:stretch/>
          </p:blipFill>
          <p:spPr bwMode="auto">
            <a:xfrm>
              <a:off x="835934" y="348370"/>
              <a:ext cx="2888328" cy="279806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4299395" y="48686"/>
            <a:ext cx="3300082" cy="3237484"/>
            <a:chOff x="4299395" y="48686"/>
            <a:chExt cx="3300082" cy="3237484"/>
          </a:xfrm>
        </p:grpSpPr>
        <p:sp>
          <p:nvSpPr>
            <p:cNvPr id="14" name="Obdélník 13"/>
            <p:cNvSpPr/>
            <p:nvPr/>
          </p:nvSpPr>
          <p:spPr>
            <a:xfrm>
              <a:off x="4405923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4" t="30801" r="5435" b="41116"/>
            <a:stretch/>
          </p:blipFill>
          <p:spPr bwMode="auto">
            <a:xfrm>
              <a:off x="4299395" y="384039"/>
              <a:ext cx="3300082" cy="2435775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5877301" y="3620516"/>
            <a:ext cx="3155691" cy="3237484"/>
            <a:chOff x="4162620" y="3498038"/>
            <a:chExt cx="3155691" cy="3237484"/>
          </a:xfrm>
        </p:grpSpPr>
        <p:sp>
          <p:nvSpPr>
            <p:cNvPr id="13" name="Obdélník 12"/>
            <p:cNvSpPr/>
            <p:nvPr/>
          </p:nvSpPr>
          <p:spPr>
            <a:xfrm>
              <a:off x="4420431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41" t="1769" r="46309" b="73469"/>
            <a:stretch/>
          </p:blipFill>
          <p:spPr bwMode="auto">
            <a:xfrm>
              <a:off x="4162620" y="4108668"/>
              <a:ext cx="3024336" cy="201622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7972301" y="48686"/>
            <a:ext cx="2897880" cy="3237484"/>
            <a:chOff x="7972301" y="48686"/>
            <a:chExt cx="2897880" cy="3237484"/>
          </a:xfrm>
        </p:grpSpPr>
        <p:sp>
          <p:nvSpPr>
            <p:cNvPr id="15" name="Obdélník 14"/>
            <p:cNvSpPr/>
            <p:nvPr/>
          </p:nvSpPr>
          <p:spPr>
            <a:xfrm>
              <a:off x="7972301" y="48686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671" t="3623" r="7992" b="70106"/>
            <a:stretch/>
          </p:blipFill>
          <p:spPr bwMode="auto">
            <a:xfrm>
              <a:off x="8225935" y="418116"/>
              <a:ext cx="2505832" cy="242230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2093032" y="3585854"/>
            <a:ext cx="2897880" cy="3237484"/>
            <a:chOff x="861640" y="3498038"/>
            <a:chExt cx="2897880" cy="3237484"/>
          </a:xfrm>
        </p:grpSpPr>
        <p:sp>
          <p:nvSpPr>
            <p:cNvPr id="16" name="Obdélník 15"/>
            <p:cNvSpPr/>
            <p:nvPr/>
          </p:nvSpPr>
          <p:spPr>
            <a:xfrm>
              <a:off x="861640" y="3498038"/>
              <a:ext cx="2897880" cy="32374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91" t="59790" r="18218" b="2163"/>
            <a:stretch/>
          </p:blipFill>
          <p:spPr bwMode="auto">
            <a:xfrm>
              <a:off x="1252751" y="3498038"/>
              <a:ext cx="2304256" cy="3024337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0" lon="0" rev="5400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055867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</a:t>
            </a:r>
            <a:r>
              <a:rPr lang="cs-CZ" dirty="0" smtClean="0"/>
              <a:t>ěti </a:t>
            </a:r>
            <a:r>
              <a:rPr lang="cs-CZ" dirty="0" smtClean="0"/>
              <a:t>se seznamují s ovocem a zeleninou</a:t>
            </a:r>
          </a:p>
          <a:p>
            <a:r>
              <a:rPr lang="cs-CZ" dirty="0" smtClean="0"/>
              <a:t>Hledají stejné dvojice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Rozezná barvy, počet, tvary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snímku číslo 2 - 5 se seznamujeme s dostupnými druhy zeleniny. Přiřazujeme barevné rozlišení, zapojujeme vnímání </a:t>
            </a:r>
            <a:r>
              <a:rPr lang="cs-CZ" dirty="0" smtClean="0"/>
              <a:t>smysly, chutí</a:t>
            </a:r>
            <a:r>
              <a:rPr lang="cs-CZ" dirty="0" smtClean="0"/>
              <a:t>, emoce a v závěru děti hledají dva stejné obrázky</a:t>
            </a:r>
          </a:p>
          <a:p>
            <a:pPr marL="45720" indent="0">
              <a:buNone/>
            </a:pPr>
            <a:r>
              <a:rPr lang="cs-CZ" dirty="0" smtClean="0"/>
              <a:t>Na snímku číslo 6 vzpomínají, která zelenina neměla na předchozích snímcích dvojici</a:t>
            </a:r>
          </a:p>
          <a:p>
            <a:pPr marL="45720" indent="0">
              <a:buNone/>
            </a:pPr>
            <a:r>
              <a:rPr lang="cs-CZ" dirty="0" smtClean="0"/>
              <a:t>Kliknutím na vybranou zeleninu se díky animačním efektům a aktivační události </a:t>
            </a:r>
            <a:r>
              <a:rPr lang="cs-CZ" dirty="0" smtClean="0"/>
              <a:t>dětem </a:t>
            </a:r>
            <a:r>
              <a:rPr lang="cs-CZ" dirty="0" smtClean="0"/>
              <a:t>zobrazuje zpětná vazba</a:t>
            </a:r>
          </a:p>
          <a:p>
            <a:pPr marL="45720" indent="0">
              <a:buNone/>
            </a:pPr>
            <a:r>
              <a:rPr lang="cs-CZ" dirty="0" smtClean="0"/>
              <a:t>Totéž se opakuje </a:t>
            </a:r>
            <a:r>
              <a:rPr lang="cs-CZ" dirty="0"/>
              <a:t>u</a:t>
            </a:r>
            <a:r>
              <a:rPr lang="cs-CZ" dirty="0" smtClean="0"/>
              <a:t> snímků s ovocem</a:t>
            </a:r>
          </a:p>
          <a:p>
            <a:pPr marL="45720" indent="0">
              <a:buNone/>
            </a:pPr>
            <a:r>
              <a:rPr lang="cs-CZ" dirty="0" smtClean="0"/>
              <a:t>Materiál je určen pro práci na dotykových zařízeních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smyslů – ochutnávání, čichání, hmat</a:t>
            </a:r>
          </a:p>
          <a:p>
            <a:r>
              <a:rPr lang="cs-CZ" dirty="0" smtClean="0"/>
              <a:t>Paměť a postřeh při hledání dvojic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264</Words>
  <Application>Microsoft Office PowerPoint</Application>
  <PresentationFormat>Vlastní</PresentationFormat>
  <Paragraphs>48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Co máme rádi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2015-03-30T15:08:42Z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