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58" r:id="rId3"/>
    <p:sldId id="261" r:id="rId4"/>
    <p:sldId id="257" r:id="rId5"/>
    <p:sldId id="264" r:id="rId6"/>
    <p:sldId id="268" r:id="rId7"/>
    <p:sldId id="263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B723AB-EC8E-4566-AEA1-9F74105B3375}" type="datetimeFigureOut">
              <a:rPr lang="cs-CZ" smtClean="0"/>
              <a:pPr/>
              <a:t>30.3.2015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A1CB10-AC43-4D15-84B7-7BC14C435D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01595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5EB5C-6FA7-4F87-AEDF-7ED1A82A4EFD}" type="datetimeFigureOut">
              <a:rPr lang="cs-CZ" smtClean="0"/>
              <a:pPr/>
              <a:t>30.3.2015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E71D5-AE69-48A1-93CC-3B9159AA40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21487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5EB5C-6FA7-4F87-AEDF-7ED1A82A4EFD}" type="datetimeFigureOut">
              <a:rPr lang="cs-CZ" smtClean="0"/>
              <a:pPr/>
              <a:t>30.3.2015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E71D5-AE69-48A1-93CC-3B9159AA40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6351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5EB5C-6FA7-4F87-AEDF-7ED1A82A4EFD}" type="datetimeFigureOut">
              <a:rPr lang="cs-CZ" smtClean="0"/>
              <a:pPr/>
              <a:t>30.3.2015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E71D5-AE69-48A1-93CC-3B9159AA40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4848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5EB5C-6FA7-4F87-AEDF-7ED1A82A4EFD}" type="datetimeFigureOut">
              <a:rPr lang="cs-CZ" smtClean="0"/>
              <a:pPr/>
              <a:t>30.3.2015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E71D5-AE69-48A1-93CC-3B9159AA40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087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5EB5C-6FA7-4F87-AEDF-7ED1A82A4EFD}" type="datetimeFigureOut">
              <a:rPr lang="cs-CZ" smtClean="0"/>
              <a:pPr/>
              <a:t>30.3.2015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E71D5-AE69-48A1-93CC-3B9159AA40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475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5EB5C-6FA7-4F87-AEDF-7ED1A82A4EFD}" type="datetimeFigureOut">
              <a:rPr lang="cs-CZ" smtClean="0"/>
              <a:pPr/>
              <a:t>30.3.2015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E71D5-AE69-48A1-93CC-3B9159AA40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9926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5EB5C-6FA7-4F87-AEDF-7ED1A82A4EFD}" type="datetimeFigureOut">
              <a:rPr lang="cs-CZ" smtClean="0"/>
              <a:pPr/>
              <a:t>30.3.2015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E71D5-AE69-48A1-93CC-3B9159AA40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234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5EB5C-6FA7-4F87-AEDF-7ED1A82A4EFD}" type="datetimeFigureOut">
              <a:rPr lang="cs-CZ" smtClean="0"/>
              <a:pPr/>
              <a:t>30.3.2015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E71D5-AE69-48A1-93CC-3B9159AA40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87256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5EB5C-6FA7-4F87-AEDF-7ED1A82A4EFD}" type="datetimeFigureOut">
              <a:rPr lang="cs-CZ" smtClean="0"/>
              <a:pPr/>
              <a:t>30.3.2015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E71D5-AE69-48A1-93CC-3B9159AA40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3371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5EB5C-6FA7-4F87-AEDF-7ED1A82A4EFD}" type="datetimeFigureOut">
              <a:rPr lang="cs-CZ" smtClean="0"/>
              <a:pPr/>
              <a:t>30.3.2015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E71D5-AE69-48A1-93CC-3B9159AA40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7214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5EB5C-6FA7-4F87-AEDF-7ED1A82A4EFD}" type="datetimeFigureOut">
              <a:rPr lang="cs-CZ" smtClean="0"/>
              <a:pPr/>
              <a:t>30.3.2015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E71D5-AE69-48A1-93CC-3B9159AA40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53812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58441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3687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20122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58240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98601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68903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72437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79821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76764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28481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7764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05EB5C-6FA7-4F87-AEDF-7ED1A82A4EFD}" type="datetimeFigureOut">
              <a:rPr lang="cs-CZ" smtClean="0"/>
              <a:pPr/>
              <a:t>30.3.2015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DE71D5-AE69-48A1-93CC-3B9159AA40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5579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9877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37573296"/>
              </p:ext>
            </p:extLst>
          </p:nvPr>
        </p:nvGraphicFramePr>
        <p:xfrm>
          <a:off x="900113" y="1628775"/>
          <a:ext cx="7569200" cy="451087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oblast: Člověk a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jeho svět) 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Raz, dva, tři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3_05_PR_Raz, dva, tři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4.10.2014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žáci, doplňují do textu chybějící slova, odpovídají na otázky, splňují dané úkoly na téma Obličej vyjadřuje tvůj prožitek a povídají jaké jsou mezi dvojicemi rozdíly.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70638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Ema\AppData\Local\Microsoft\Windows\Temporary Internet Files\Content.IE5\A78I5KDE\MC9003899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34151"/>
            <a:ext cx="6408711" cy="6057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5036" y="1628801"/>
            <a:ext cx="7637404" cy="1872208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1500" dirty="0" smtClean="0"/>
              <a:t>Raz, dva, tři</a:t>
            </a:r>
            <a:endParaRPr lang="cs-CZ" sz="11500" dirty="0"/>
          </a:p>
        </p:txBody>
      </p:sp>
    </p:spTree>
    <p:extLst>
      <p:ext uri="{BB962C8B-B14F-4D97-AF65-F5344CB8AC3E}">
        <p14:creationId xmlns:p14="http://schemas.microsoft.com/office/powerpoint/2010/main" xmlns="" val="4291149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Ema\AppData\Local\Microsoft\Windows\Temporary Internet Files\Content.IE5\WJ65NQTH\MC9003892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1" y="539507"/>
            <a:ext cx="5400600" cy="6191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65973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i="1" u="sng" dirty="0" err="1" smtClean="0"/>
              <a:t>Ref</a:t>
            </a:r>
            <a:r>
              <a:rPr lang="cs-CZ" b="1" i="1" u="sng" dirty="0" smtClean="0"/>
              <a:t>. </a:t>
            </a:r>
            <a:r>
              <a:rPr lang="cs-CZ" dirty="0" smtClean="0"/>
              <a:t>	</a:t>
            </a:r>
            <a:r>
              <a:rPr lang="cs-CZ" sz="3600" b="1" dirty="0" smtClean="0"/>
              <a:t>Raz, dva, tři, vyskoč a cvič.</a:t>
            </a:r>
          </a:p>
          <a:p>
            <a:pPr marL="0" indent="0">
              <a:buNone/>
            </a:pPr>
            <a:r>
              <a:rPr lang="cs-CZ" sz="3600" b="1" dirty="0" smtClean="0"/>
              <a:t>	Raz, dva, tři, mraky jsou pryč.</a:t>
            </a:r>
          </a:p>
          <a:p>
            <a:pPr marL="0" indent="0">
              <a:buNone/>
            </a:pPr>
            <a:r>
              <a:rPr lang="cs-CZ" sz="3600" b="1" dirty="0" smtClean="0"/>
              <a:t>Tanči, tleskej, zazpívej si, Bůh je tady a ne kdesi.</a:t>
            </a:r>
          </a:p>
          <a:p>
            <a:pPr marL="0" indent="0">
              <a:buNone/>
            </a:pPr>
            <a:r>
              <a:rPr lang="cs-CZ" sz="3600" dirty="0" smtClean="0"/>
              <a:t>	</a:t>
            </a:r>
            <a:r>
              <a:rPr lang="cs-CZ" sz="3600" b="1" dirty="0" smtClean="0"/>
              <a:t>Zazpívej, </a:t>
            </a:r>
            <a:r>
              <a:rPr lang="cs-CZ" sz="3600" b="1" dirty="0" err="1" smtClean="0"/>
              <a:t>haleluja</a:t>
            </a:r>
            <a:r>
              <a:rPr lang="cs-CZ" sz="3600" b="1" dirty="0" smtClean="0"/>
              <a:t>.</a:t>
            </a:r>
          </a:p>
          <a:p>
            <a:pPr marL="0" indent="0">
              <a:buNone/>
            </a:pPr>
            <a:r>
              <a:rPr lang="cs-CZ" sz="3600" dirty="0" smtClean="0"/>
              <a:t>Když zrovna velký smutek máš </a:t>
            </a:r>
            <a:r>
              <a:rPr lang="cs-CZ" sz="3600" b="1" i="1" dirty="0" smtClean="0"/>
              <a:t>ACH JO</a:t>
            </a:r>
          </a:p>
          <a:p>
            <a:pPr marL="0" indent="0">
              <a:buNone/>
            </a:pPr>
            <a:r>
              <a:rPr lang="cs-CZ" sz="3600" dirty="0" smtClean="0"/>
              <a:t>Bůh tě má </a:t>
            </a:r>
            <a:r>
              <a:rPr lang="cs-CZ" sz="3600" dirty="0" smtClean="0"/>
              <a:t>rád</a:t>
            </a:r>
            <a:r>
              <a:rPr lang="cs-CZ" sz="3600" dirty="0" smtClean="0"/>
              <a:t>	</a:t>
            </a:r>
            <a:r>
              <a:rPr lang="cs-CZ" sz="3600" dirty="0" smtClean="0"/>
              <a:t>tak, </a:t>
            </a:r>
            <a:r>
              <a:rPr lang="cs-CZ" sz="3600" dirty="0" smtClean="0"/>
              <a:t>jak </a:t>
            </a:r>
            <a:r>
              <a:rPr lang="cs-CZ" sz="3600" dirty="0" smtClean="0"/>
              <a:t>jsi</a:t>
            </a:r>
            <a:r>
              <a:rPr lang="cs-CZ" sz="3600" dirty="0" smtClean="0"/>
              <a:t>, jak vypadáš,</a:t>
            </a:r>
          </a:p>
          <a:p>
            <a:pPr marL="0" indent="0">
              <a:buNone/>
            </a:pPr>
            <a:r>
              <a:rPr lang="cs-CZ" sz="3600" dirty="0" smtClean="0"/>
              <a:t>	</a:t>
            </a:r>
            <a:r>
              <a:rPr lang="cs-CZ" sz="3600" b="1" dirty="0" smtClean="0"/>
              <a:t>Zazpívej </a:t>
            </a:r>
            <a:r>
              <a:rPr lang="cs-CZ" sz="3600" b="1" dirty="0" err="1" smtClean="0"/>
              <a:t>haleluja</a:t>
            </a:r>
            <a:r>
              <a:rPr lang="cs-CZ" sz="3600" b="1" dirty="0" smtClean="0"/>
              <a:t>.</a:t>
            </a:r>
          </a:p>
          <a:p>
            <a:pPr marL="0" indent="0">
              <a:buNone/>
            </a:pPr>
            <a:r>
              <a:rPr lang="cs-CZ" sz="3600" dirty="0" smtClean="0"/>
              <a:t>Když zrovna velkou radost máš </a:t>
            </a:r>
            <a:r>
              <a:rPr lang="cs-CZ" sz="3600" b="1" i="1" dirty="0" smtClean="0"/>
              <a:t>JUPÍ</a:t>
            </a: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Bůh tě má rád.	Tak jak </a:t>
            </a:r>
            <a:r>
              <a:rPr lang="cs-CZ" sz="3600" dirty="0" smtClean="0">
                <a:solidFill>
                  <a:prstClr val="black"/>
                </a:solidFill>
              </a:rPr>
              <a:t>jsi</a:t>
            </a:r>
            <a:r>
              <a:rPr lang="cs-CZ" sz="3600" dirty="0">
                <a:solidFill>
                  <a:prstClr val="black"/>
                </a:solidFill>
              </a:rPr>
              <a:t>, jak vypadáš,</a:t>
            </a:r>
          </a:p>
          <a:p>
            <a:pPr marL="0" lvl="0" indent="0"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	</a:t>
            </a:r>
            <a:r>
              <a:rPr lang="cs-CZ" sz="3600" b="1" dirty="0" smtClean="0">
                <a:solidFill>
                  <a:prstClr val="black"/>
                </a:solidFill>
              </a:rPr>
              <a:t>Zazpívej </a:t>
            </a:r>
            <a:r>
              <a:rPr lang="cs-CZ" sz="3600" b="1" dirty="0" err="1">
                <a:solidFill>
                  <a:prstClr val="black"/>
                </a:solidFill>
              </a:rPr>
              <a:t>haleluja</a:t>
            </a:r>
            <a:r>
              <a:rPr lang="cs-CZ" sz="3600" b="1" dirty="0">
                <a:solidFill>
                  <a:prstClr val="black"/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9862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ál 8"/>
          <p:cNvSpPr/>
          <p:nvPr/>
        </p:nvSpPr>
        <p:spPr>
          <a:xfrm>
            <a:off x="1763688" y="5373216"/>
            <a:ext cx="1224136" cy="4561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Doplň chybějící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132856"/>
            <a:ext cx="8964488" cy="4525963"/>
          </a:xfrm>
        </p:spPr>
        <p:txBody>
          <a:bodyPr>
            <a:normAutofit fontScale="92500"/>
          </a:bodyPr>
          <a:lstStyle/>
          <a:p>
            <a:pPr marL="0" lvl="0" indent="0">
              <a:buNone/>
            </a:pPr>
            <a:r>
              <a:rPr lang="cs-CZ" b="1" i="1" u="sng" dirty="0" err="1">
                <a:solidFill>
                  <a:prstClr val="black"/>
                </a:solidFill>
              </a:rPr>
              <a:t>Ref</a:t>
            </a:r>
            <a:r>
              <a:rPr lang="cs-CZ" b="1" i="1" u="sng" dirty="0">
                <a:solidFill>
                  <a:prstClr val="black"/>
                </a:solidFill>
              </a:rPr>
              <a:t>. </a:t>
            </a:r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sz="3600" b="1" dirty="0">
                <a:solidFill>
                  <a:prstClr val="black"/>
                </a:solidFill>
              </a:rPr>
              <a:t>Raz, dva, tři, vyskoč </a:t>
            </a:r>
            <a:r>
              <a:rPr lang="cs-CZ" sz="3600" b="1" dirty="0" smtClean="0">
                <a:solidFill>
                  <a:prstClr val="black"/>
                </a:solidFill>
              </a:rPr>
              <a:t>______.</a:t>
            </a:r>
            <a:endParaRPr lang="cs-CZ" sz="3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/>
                </a:solidFill>
              </a:rPr>
              <a:t>	Raz, dva, tři, </a:t>
            </a:r>
            <a:r>
              <a:rPr lang="cs-CZ" sz="3600" b="1" dirty="0" smtClean="0">
                <a:solidFill>
                  <a:prstClr val="black"/>
                </a:solidFill>
              </a:rPr>
              <a:t>______   jsou    ______.</a:t>
            </a:r>
            <a:endParaRPr lang="cs-CZ" sz="3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/>
                </a:solidFill>
              </a:rPr>
              <a:t>Tanči, tleskej, </a:t>
            </a:r>
            <a:r>
              <a:rPr lang="cs-CZ" sz="3600" b="1" dirty="0" smtClean="0">
                <a:solidFill>
                  <a:prstClr val="black"/>
                </a:solidFill>
              </a:rPr>
              <a:t>_________, Bůh  je _____ </a:t>
            </a:r>
            <a:r>
              <a:rPr lang="cs-CZ" sz="3600" b="1" dirty="0">
                <a:solidFill>
                  <a:prstClr val="black"/>
                </a:solidFill>
              </a:rPr>
              <a:t>a ne kdesi.</a:t>
            </a: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	</a:t>
            </a:r>
            <a:r>
              <a:rPr lang="cs-CZ" sz="3600" b="1" dirty="0">
                <a:solidFill>
                  <a:prstClr val="black"/>
                </a:solidFill>
              </a:rPr>
              <a:t>Zazpívej, </a:t>
            </a:r>
            <a:r>
              <a:rPr lang="cs-CZ" sz="3600" b="1" dirty="0" err="1">
                <a:solidFill>
                  <a:prstClr val="black"/>
                </a:solidFill>
              </a:rPr>
              <a:t>haleluja</a:t>
            </a:r>
            <a:r>
              <a:rPr lang="cs-CZ" sz="3600" b="1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Když zrovna velký </a:t>
            </a:r>
            <a:r>
              <a:rPr lang="cs-CZ" sz="3600" dirty="0" smtClean="0">
                <a:solidFill>
                  <a:prstClr val="black"/>
                </a:solidFill>
              </a:rPr>
              <a:t>___________ </a:t>
            </a:r>
            <a:r>
              <a:rPr lang="cs-CZ" sz="3600" b="1" i="1" dirty="0">
                <a:solidFill>
                  <a:prstClr val="black"/>
                </a:solidFill>
              </a:rPr>
              <a:t>ACH JO</a:t>
            </a: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Bůh </a:t>
            </a:r>
            <a:r>
              <a:rPr lang="cs-CZ" sz="3600" dirty="0" smtClean="0">
                <a:solidFill>
                  <a:prstClr val="black"/>
                </a:solidFill>
              </a:rPr>
              <a:t>tě má ________ . Tak </a:t>
            </a:r>
            <a:r>
              <a:rPr lang="cs-CZ" sz="3600" dirty="0">
                <a:solidFill>
                  <a:prstClr val="black"/>
                </a:solidFill>
              </a:rPr>
              <a:t>jak </a:t>
            </a:r>
            <a:r>
              <a:rPr lang="cs-CZ" sz="3600" dirty="0" smtClean="0">
                <a:solidFill>
                  <a:prstClr val="black"/>
                </a:solidFill>
              </a:rPr>
              <a:t>jsi</a:t>
            </a:r>
            <a:r>
              <a:rPr lang="cs-CZ" sz="3600" dirty="0">
                <a:solidFill>
                  <a:prstClr val="black"/>
                </a:solidFill>
              </a:rPr>
              <a:t>, </a:t>
            </a:r>
            <a:r>
              <a:rPr lang="cs-CZ" sz="3600" dirty="0" smtClean="0">
                <a:solidFill>
                  <a:prstClr val="black"/>
                </a:solidFill>
              </a:rPr>
              <a:t>jak ________.               </a:t>
            </a:r>
          </a:p>
          <a:p>
            <a:pPr marL="0" lvl="0" indent="0"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	</a:t>
            </a:r>
            <a:r>
              <a:rPr lang="cs-CZ" sz="3600" b="1" dirty="0" smtClean="0">
                <a:solidFill>
                  <a:prstClr val="black"/>
                </a:solidFill>
              </a:rPr>
              <a:t>_________ </a:t>
            </a:r>
            <a:r>
              <a:rPr lang="cs-CZ" sz="3600" b="1" dirty="0" err="1" smtClean="0">
                <a:solidFill>
                  <a:prstClr val="black"/>
                </a:solidFill>
              </a:rPr>
              <a:t>haleluja</a:t>
            </a:r>
            <a:r>
              <a:rPr lang="cs-CZ" sz="3600" b="1" dirty="0" smtClean="0">
                <a:solidFill>
                  <a:prstClr val="black"/>
                </a:solidFill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14056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 celou větou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Kde je Bůh?</a:t>
            </a:r>
          </a:p>
          <a:p>
            <a:endParaRPr lang="cs-CZ" dirty="0"/>
          </a:p>
          <a:p>
            <a:r>
              <a:rPr lang="cs-CZ" dirty="0" smtClean="0"/>
              <a:t>Co máš dělat, když </a:t>
            </a:r>
            <a:r>
              <a:rPr lang="cs-CZ" dirty="0" smtClean="0"/>
              <a:t>jsi </a:t>
            </a:r>
            <a:r>
              <a:rPr lang="cs-CZ" dirty="0" smtClean="0"/>
              <a:t>smutný?</a:t>
            </a:r>
          </a:p>
          <a:p>
            <a:endParaRPr lang="cs-CZ" dirty="0"/>
          </a:p>
          <a:p>
            <a:r>
              <a:rPr lang="cs-CZ" dirty="0" smtClean="0"/>
              <a:t>Co si máš uvědomit, když máš radost?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5386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856984" cy="4525963"/>
          </a:xfrm>
        </p:spPr>
        <p:txBody>
          <a:bodyPr>
            <a:normAutofit/>
          </a:bodyPr>
          <a:lstStyle/>
          <a:p>
            <a:r>
              <a:rPr lang="cs-CZ" sz="4400" b="1" u="sng" dirty="0" smtClean="0"/>
              <a:t>Ve dvojicích si řekněte, jaké jsou mezi vámi rozdíly.</a:t>
            </a:r>
          </a:p>
          <a:p>
            <a:pPr marL="0" indent="0">
              <a:buNone/>
            </a:pPr>
            <a:endParaRPr lang="cs-CZ" sz="5400" dirty="0" smtClean="0"/>
          </a:p>
          <a:p>
            <a:r>
              <a:rPr lang="cs-CZ" sz="4400" b="1" u="sng" dirty="0" smtClean="0"/>
              <a:t>Ukaž, jak vypadá veselý obličej, smutný, ustaraný, nazlobený.</a:t>
            </a:r>
            <a:endParaRPr lang="cs-CZ" sz="4400" dirty="0" smtClean="0"/>
          </a:p>
        </p:txBody>
      </p:sp>
    </p:spTree>
    <p:extLst>
      <p:ext uri="{BB962C8B-B14F-4D97-AF65-F5344CB8AC3E}">
        <p14:creationId xmlns:p14="http://schemas.microsoft.com/office/powerpoint/2010/main" xmlns="" val="1334758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Písničku si zazpívej, v refrénu ukazuj a zacvič si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7" y="1557338"/>
            <a:ext cx="8176594" cy="5184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95936" y="4077072"/>
            <a:ext cx="276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5589240"/>
            <a:ext cx="276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83485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88640"/>
            <a:ext cx="7499176" cy="1756792"/>
          </a:xfr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1500" dirty="0" smtClean="0"/>
              <a:t>CHVÁLÍM!!!</a:t>
            </a:r>
            <a:endParaRPr lang="cs-CZ" sz="11500" dirty="0"/>
          </a:p>
        </p:txBody>
      </p:sp>
      <p:pic>
        <p:nvPicPr>
          <p:cNvPr id="1026" name="Picture 2" descr="C:\Users\Ema\AppData\Local\Microsoft\Windows\Temporary Internet Files\Content.IE5\DDN7X588\MC9000888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2824" y="2519172"/>
            <a:ext cx="1438351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ma\AppData\Local\Microsoft\Windows\Temporary Internet Files\Content.IE5\DDN7X588\MC9000888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527304"/>
            <a:ext cx="4213660" cy="5330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7758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9101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201</Words>
  <Application>Microsoft Office PowerPoint</Application>
  <PresentationFormat>Předvádění na obrazovce (4:3)</PresentationFormat>
  <Paragraphs>60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1_Motiv systému Office</vt:lpstr>
      <vt:lpstr>Snímek 1</vt:lpstr>
      <vt:lpstr>Snímek 2</vt:lpstr>
      <vt:lpstr>Snímek 3</vt:lpstr>
      <vt:lpstr>Doplň chybějící slova</vt:lpstr>
      <vt:lpstr>Odpověz na otázky celou větou</vt:lpstr>
      <vt:lpstr>ÚKOLY</vt:lpstr>
      <vt:lpstr>Písničku si zazpívej, v refrénu ukazuj a zacvič si</vt:lpstr>
      <vt:lpstr>Snímek 8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Dum</cp:lastModifiedBy>
  <cp:revision>26</cp:revision>
  <dcterms:created xsi:type="dcterms:W3CDTF">2014-10-02T18:12:47Z</dcterms:created>
  <dcterms:modified xsi:type="dcterms:W3CDTF">2015-03-30T17:50:47Z</dcterms:modified>
</cp:coreProperties>
</file>