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0" r:id="rId3"/>
    <p:sldId id="257" r:id="rId4"/>
    <p:sldId id="258" r:id="rId5"/>
    <p:sldId id="259" r:id="rId6"/>
    <p:sldId id="261" r:id="rId7"/>
    <p:sldId id="263" r:id="rId8"/>
    <p:sldId id="265" r:id="rId9"/>
    <p:sldId id="267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DBC676-ECE9-44F6-8B8B-1847A67F2A66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2F8917-4326-4B46-922D-BF6307ABCB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045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05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549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5018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413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92202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3534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7440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87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4677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499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02228-9F1B-4A10-B0D3-E435B29D610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1539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025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438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17412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40902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6506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3313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14043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21528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33181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0758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8837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02228-9F1B-4A10-B0D3-E435B29D610A}" type="datetimeFigureOut">
              <a:rPr lang="cs-CZ" smtClean="0"/>
              <a:t>29.3.2015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FCAF2E-C236-4D99-B648-596382E081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886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29.3.2015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121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2111959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Prvouka (vzdělávací oblast: Člověk a jeho svět)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Bůh je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3_07_PR_Bůh 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je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19.10.2014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odpovídají na otázky, dokončují neúplné věty a vybírají ze slov, kdo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je silný.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04932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Ema\AppData\Local\Microsoft\Windows\Temporary Internet Files\Content.IE5\ZLSGG7ZE\MP9004012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ma\AppData\Local\Microsoft\Windows\Temporary Internet Files\Content.IE5\ZLSGG7ZE\MP9004012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4756" y="1863204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Ema\AppData\Local\Microsoft\Windows\Temporary Internet Files\Content.IE5\ZLSGG7ZE\MP9004012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56" y="231844"/>
            <a:ext cx="7992887" cy="6394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4563" y="836712"/>
            <a:ext cx="8229600" cy="15407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9600" dirty="0" smtClean="0"/>
              <a:t>BŮH JE SÍLA MÁ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577177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ma\AppData\Local\Microsoft\Windows\Temporary Internet Files\Content.IE5\UGGZ0R6R\MP9004388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32656"/>
            <a:ext cx="4741762" cy="316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568952" cy="61206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400" b="1" dirty="0" smtClean="0"/>
              <a:t>Bůh je síla má</a:t>
            </a:r>
          </a:p>
          <a:p>
            <a:pPr marL="0" indent="0">
              <a:buNone/>
            </a:pPr>
            <a:r>
              <a:rPr lang="cs-CZ" sz="4400" b="1" dirty="0"/>
              <a:t>i</a:t>
            </a:r>
            <a:r>
              <a:rPr lang="cs-CZ" sz="4400" b="1" dirty="0" smtClean="0"/>
              <a:t> vojska mého.</a:t>
            </a:r>
          </a:p>
          <a:p>
            <a:pPr marL="0" indent="0">
              <a:buNone/>
            </a:pPr>
            <a:r>
              <a:rPr lang="cs-CZ" sz="4400" b="1" dirty="0" smtClean="0"/>
              <a:t>On působí volnou cestu mou.</a:t>
            </a:r>
          </a:p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4400" b="1" dirty="0" smtClean="0"/>
              <a:t>Neboť kdo je Bohem kromě Hospodina</a:t>
            </a:r>
          </a:p>
          <a:p>
            <a:pPr marL="0" indent="0">
              <a:buNone/>
            </a:pPr>
            <a:r>
              <a:rPr lang="cs-CZ" sz="4400" b="1" dirty="0" smtClean="0"/>
              <a:t>A kdo je skálou kromě Boha našeho.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52586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pic>
        <p:nvPicPr>
          <p:cNvPr id="3076" name="Picture 4" descr="C:\Users\Ema\AppData\Local\Microsoft\Windows\Temporary Internet Files\Content.IE5\YQ9JGPH9\MP9004014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56793"/>
            <a:ext cx="2677304" cy="1784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556793"/>
            <a:ext cx="8229600" cy="4525963"/>
          </a:xfrm>
        </p:spPr>
        <p:txBody>
          <a:bodyPr>
            <a:normAutofit/>
          </a:bodyPr>
          <a:lstStyle/>
          <a:p>
            <a:r>
              <a:rPr lang="cs-CZ" sz="5400" dirty="0" smtClean="0"/>
              <a:t>Kdo je tvojí silou?</a:t>
            </a:r>
          </a:p>
          <a:p>
            <a:r>
              <a:rPr lang="cs-CZ" sz="5400" dirty="0" smtClean="0"/>
              <a:t>Co působí?</a:t>
            </a:r>
          </a:p>
          <a:p>
            <a:r>
              <a:rPr lang="cs-CZ" sz="5400" dirty="0" smtClean="0"/>
              <a:t>Čím je Bůh?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702134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Dokonči neúplné věty</a:t>
            </a:r>
            <a:endParaRPr lang="cs-CZ" dirty="0"/>
          </a:p>
        </p:txBody>
      </p:sp>
      <p:pic>
        <p:nvPicPr>
          <p:cNvPr id="4100" name="Picture 4" descr="C:\Users\Ema\AppData\Local\Microsoft\Windows\Temporary Internet Files\Content.IE5\6OYDRTCC\MP90042759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137" y="1916832"/>
            <a:ext cx="230650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400" dirty="0">
                <a:solidFill>
                  <a:prstClr val="black"/>
                </a:solidFill>
              </a:rPr>
              <a:t>Bůh</a:t>
            </a:r>
            <a:r>
              <a:rPr lang="cs-CZ" sz="4400" b="1" dirty="0">
                <a:solidFill>
                  <a:prstClr val="black"/>
                </a:solidFill>
              </a:rPr>
              <a:t> je </a:t>
            </a:r>
            <a:r>
              <a:rPr lang="cs-CZ" sz="4400" dirty="0" smtClean="0">
                <a:solidFill>
                  <a:prstClr val="black"/>
                </a:solidFill>
              </a:rPr>
              <a:t>______</a:t>
            </a:r>
            <a:endParaRPr lang="cs-CZ" sz="4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i </a:t>
            </a:r>
            <a:r>
              <a:rPr lang="cs-CZ" sz="4400" dirty="0">
                <a:solidFill>
                  <a:prstClr val="black"/>
                </a:solidFill>
              </a:rPr>
              <a:t>vojska</a:t>
            </a:r>
            <a:r>
              <a:rPr lang="cs-CZ" sz="4400" b="1" dirty="0">
                <a:solidFill>
                  <a:prstClr val="black"/>
                </a:solidFill>
              </a:rPr>
              <a:t> </a:t>
            </a:r>
            <a:r>
              <a:rPr lang="cs-CZ" sz="4400" b="1" dirty="0" smtClean="0">
                <a:solidFill>
                  <a:prstClr val="black"/>
                </a:solidFill>
              </a:rPr>
              <a:t>_____</a:t>
            </a:r>
            <a:r>
              <a:rPr lang="cs-CZ" sz="4400" b="1" dirty="0" smtClean="0">
                <a:solidFill>
                  <a:prstClr val="black"/>
                </a:solidFill>
              </a:rPr>
              <a:t>.</a:t>
            </a:r>
            <a:endParaRPr lang="cs-CZ" sz="4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On působí volnou </a:t>
            </a:r>
            <a:r>
              <a:rPr lang="cs-CZ" sz="4300" dirty="0" smtClean="0">
                <a:solidFill>
                  <a:prstClr val="black"/>
                </a:solidFill>
              </a:rPr>
              <a:t>________</a:t>
            </a:r>
            <a:r>
              <a:rPr lang="cs-CZ" sz="4400" b="1" dirty="0" smtClean="0">
                <a:solidFill>
                  <a:prstClr val="black"/>
                </a:solidFill>
              </a:rPr>
              <a:t>.</a:t>
            </a:r>
            <a:endParaRPr lang="cs-CZ" sz="4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44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Neboť kdo je </a:t>
            </a:r>
            <a:r>
              <a:rPr lang="cs-CZ" sz="4400" dirty="0">
                <a:solidFill>
                  <a:prstClr val="black"/>
                </a:solidFill>
              </a:rPr>
              <a:t>Bohem</a:t>
            </a:r>
            <a:r>
              <a:rPr lang="cs-CZ" sz="4400" b="1" dirty="0">
                <a:solidFill>
                  <a:prstClr val="black"/>
                </a:solidFill>
              </a:rPr>
              <a:t> </a:t>
            </a:r>
            <a:r>
              <a:rPr lang="cs-CZ" sz="4400" b="1" dirty="0" smtClean="0">
                <a:solidFill>
                  <a:prstClr val="black"/>
                </a:solidFill>
              </a:rPr>
              <a:t>_______</a:t>
            </a:r>
            <a:endParaRPr lang="cs-CZ" sz="44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400" b="1" dirty="0">
                <a:solidFill>
                  <a:prstClr val="black"/>
                </a:solidFill>
              </a:rPr>
              <a:t>A kdo je </a:t>
            </a:r>
            <a:r>
              <a:rPr lang="cs-CZ" sz="4400" dirty="0">
                <a:solidFill>
                  <a:prstClr val="black"/>
                </a:solidFill>
              </a:rPr>
              <a:t>skálou</a:t>
            </a:r>
            <a:r>
              <a:rPr lang="cs-CZ" sz="4400" b="1" dirty="0">
                <a:solidFill>
                  <a:prstClr val="black"/>
                </a:solidFill>
              </a:rPr>
              <a:t> kromě </a:t>
            </a:r>
            <a:r>
              <a:rPr lang="cs-CZ" sz="4400" dirty="0" smtClean="0">
                <a:solidFill>
                  <a:prstClr val="black"/>
                </a:solidFill>
              </a:rPr>
              <a:t>_________</a:t>
            </a:r>
            <a:r>
              <a:rPr lang="cs-CZ" sz="4400" b="1" dirty="0" smtClean="0">
                <a:solidFill>
                  <a:prstClr val="black"/>
                </a:solidFill>
              </a:rPr>
              <a:t>.</a:t>
            </a:r>
            <a:endParaRPr lang="cs-CZ" sz="44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2631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Kdo je také silný? Vyber.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2448272" cy="5040560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4400" b="1" dirty="0" smtClean="0">
                <a:solidFill>
                  <a:prstClr val="black"/>
                </a:solidFill>
              </a:rPr>
              <a:t>Obr</a:t>
            </a:r>
          </a:p>
          <a:p>
            <a:pPr marL="0" lvl="0" indent="0">
              <a:buNone/>
            </a:pPr>
            <a:r>
              <a:rPr lang="cs-CZ" sz="4400" b="1" dirty="0" smtClean="0">
                <a:solidFill>
                  <a:prstClr val="black"/>
                </a:solidFill>
              </a:rPr>
              <a:t>Žába</a:t>
            </a:r>
          </a:p>
          <a:p>
            <a:pPr marL="0" lvl="0" indent="0">
              <a:buNone/>
            </a:pPr>
            <a:r>
              <a:rPr lang="cs-CZ" sz="4400" b="1" dirty="0" smtClean="0">
                <a:solidFill>
                  <a:prstClr val="black"/>
                </a:solidFill>
              </a:rPr>
              <a:t>Medvěd</a:t>
            </a:r>
          </a:p>
          <a:p>
            <a:pPr marL="0" lvl="0" indent="0">
              <a:buNone/>
            </a:pPr>
            <a:r>
              <a:rPr lang="cs-CZ" sz="4400" b="1" dirty="0" smtClean="0">
                <a:solidFill>
                  <a:prstClr val="black"/>
                </a:solidFill>
              </a:rPr>
              <a:t>Zajíc</a:t>
            </a:r>
          </a:p>
          <a:p>
            <a:pPr marL="0" lvl="0" indent="0">
              <a:buNone/>
            </a:pPr>
            <a:r>
              <a:rPr lang="cs-CZ" sz="4400" b="1" dirty="0" smtClean="0">
                <a:solidFill>
                  <a:prstClr val="black"/>
                </a:solidFill>
              </a:rPr>
              <a:t>Býk</a:t>
            </a:r>
          </a:p>
          <a:p>
            <a:pPr marL="0" lvl="0" indent="0">
              <a:buNone/>
            </a:pPr>
            <a:r>
              <a:rPr lang="cs-CZ" sz="4400" b="1" dirty="0" smtClean="0">
                <a:solidFill>
                  <a:prstClr val="black"/>
                </a:solidFill>
              </a:rPr>
              <a:t>Sojka</a:t>
            </a:r>
          </a:p>
          <a:p>
            <a:pPr marL="0" lvl="0" indent="0">
              <a:buNone/>
            </a:pPr>
            <a:endParaRPr lang="cs-CZ" sz="4400" b="1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51920" y="1772816"/>
            <a:ext cx="2880320" cy="36724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Obr</a:t>
            </a:r>
          </a:p>
          <a:p>
            <a:pPr algn="ctr"/>
            <a:r>
              <a:rPr lang="cs-CZ" sz="6000" dirty="0" smtClean="0"/>
              <a:t>Medvěd</a:t>
            </a:r>
          </a:p>
          <a:p>
            <a:pPr algn="ctr"/>
            <a:r>
              <a:rPr lang="cs-CZ" sz="6000" dirty="0" smtClean="0"/>
              <a:t>Býk</a:t>
            </a:r>
          </a:p>
          <a:p>
            <a:pPr algn="ctr"/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106251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se jmenuje slovní druh zbylých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4000" b="1" dirty="0" smtClean="0"/>
              <a:t>předložky		    		částice</a:t>
            </a:r>
          </a:p>
          <a:p>
            <a:pPr marL="0" lvl="0" indent="0">
              <a:buNone/>
            </a:pPr>
            <a:r>
              <a:rPr lang="cs-CZ" sz="4000" dirty="0" smtClean="0"/>
              <a:t>	</a:t>
            </a:r>
            <a:r>
              <a:rPr lang="cs-CZ" sz="4100" dirty="0">
                <a:solidFill>
                  <a:prstClr val="black"/>
                </a:solidFill>
              </a:rPr>
              <a:t>Bůh je síla má</a:t>
            </a:r>
          </a:p>
          <a:p>
            <a:pPr marL="0" lvl="0" indent="0">
              <a:buNone/>
            </a:pPr>
            <a:r>
              <a:rPr lang="cs-CZ" sz="4100" b="1" dirty="0">
                <a:solidFill>
                  <a:prstClr val="black"/>
                </a:solidFill>
              </a:rPr>
              <a:t>i </a:t>
            </a:r>
            <a:r>
              <a:rPr lang="cs-CZ" sz="4100" dirty="0">
                <a:solidFill>
                  <a:prstClr val="black"/>
                </a:solidFill>
              </a:rPr>
              <a:t>vojska </a:t>
            </a:r>
            <a:r>
              <a:rPr lang="cs-CZ" sz="4100" dirty="0" smtClean="0">
                <a:solidFill>
                  <a:prstClr val="black"/>
                </a:solidFill>
              </a:rPr>
              <a:t>mého.</a:t>
            </a:r>
            <a:endParaRPr lang="cs-CZ" sz="41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100" dirty="0">
                <a:solidFill>
                  <a:prstClr val="black"/>
                </a:solidFill>
              </a:rPr>
              <a:t>On působí volnou cestu mou.</a:t>
            </a:r>
          </a:p>
          <a:p>
            <a:pPr marL="0" lvl="0" indent="0">
              <a:buNone/>
            </a:pPr>
            <a:endParaRPr lang="cs-CZ" sz="41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4100" b="1" dirty="0">
                <a:solidFill>
                  <a:prstClr val="black"/>
                </a:solidFill>
              </a:rPr>
              <a:t>Neboť </a:t>
            </a:r>
            <a:r>
              <a:rPr lang="cs-CZ" sz="4100" dirty="0">
                <a:solidFill>
                  <a:prstClr val="black"/>
                </a:solidFill>
              </a:rPr>
              <a:t>kdo je Bohem kromě Hospodina</a:t>
            </a:r>
          </a:p>
          <a:p>
            <a:pPr marL="0" lvl="0" indent="0">
              <a:buNone/>
            </a:pPr>
            <a:r>
              <a:rPr lang="cs-CZ" sz="4100" b="1" dirty="0">
                <a:solidFill>
                  <a:prstClr val="black"/>
                </a:solidFill>
              </a:rPr>
              <a:t>A </a:t>
            </a:r>
            <a:r>
              <a:rPr lang="cs-CZ" sz="4100" dirty="0">
                <a:solidFill>
                  <a:prstClr val="black"/>
                </a:solidFill>
              </a:rPr>
              <a:t>kdo je skálou kromě Boha našeho</a:t>
            </a:r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3491880" y="1484784"/>
            <a:ext cx="156324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prstClr val="black"/>
                </a:solidFill>
              </a:rPr>
              <a:t>spojky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5284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Ema\AppData\Local\Microsoft\Windows\Temporary Internet Files\Content.IE5\G5Z7KKFZ\MP9004483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75846"/>
            <a:ext cx="6624736" cy="6418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556792"/>
            <a:ext cx="7067128" cy="204482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3800" b="1" dirty="0" smtClean="0"/>
              <a:t>Výborně!</a:t>
            </a:r>
            <a:endParaRPr lang="cs-CZ" sz="13800" b="1" dirty="0"/>
          </a:p>
        </p:txBody>
      </p:sp>
    </p:spTree>
    <p:extLst>
      <p:ext uri="{BB962C8B-B14F-4D97-AF65-F5344CB8AC3E}">
        <p14:creationId xmlns:p14="http://schemas.microsoft.com/office/powerpoint/2010/main" val="1672037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 defTabSz="457200" eaLnBrk="1" fontAlgn="auto" hangingPunct="1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270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699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206</Words>
  <Application>Microsoft Office PowerPoint</Application>
  <PresentationFormat>Předvádění na obrazovce (4:3)</PresentationFormat>
  <Paragraphs>65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Odpověz na otázky</vt:lpstr>
      <vt:lpstr>Dokonči neúplné věty</vt:lpstr>
      <vt:lpstr>Kdo je také silný? Vyber.</vt:lpstr>
      <vt:lpstr>Jak se jmenuje slovní druh zbylých slov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10</cp:revision>
  <dcterms:created xsi:type="dcterms:W3CDTF">2014-10-18T16:50:21Z</dcterms:created>
  <dcterms:modified xsi:type="dcterms:W3CDTF">2015-03-29T18:52:17Z</dcterms:modified>
</cp:coreProperties>
</file>