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4" r:id="rId3"/>
    <p:sldId id="257" r:id="rId4"/>
    <p:sldId id="258" r:id="rId5"/>
    <p:sldId id="259" r:id="rId6"/>
    <p:sldId id="260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7C628B-36A7-4DCC-97B2-D672ACA9328C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C54B34-27A3-418D-8EAB-CFB82B195D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845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03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765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7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790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37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57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127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040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837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249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872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310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42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781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14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5923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4265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7935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999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5795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8203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030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4D62B-6C1D-4EDA-9CF3-2D8FFB1C82A4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68C62-D849-4279-A3B6-D665071B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2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80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724438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Tvá ruka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3_11_PR_Tvá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ruka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odpovídají na otázky, vysvětlují význam slovního spojení, doplňují chybějící slova do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55650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ma\AppData\Local\Microsoft\Windows\Temporary Internet Files\Content.IE5\DDN7X588\MP9004487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690"/>
            <a:ext cx="6672440" cy="652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772816"/>
            <a:ext cx="5472608" cy="13247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Tvá ruka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290498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Já Ti chci vzdávat chválu svou,</a:t>
            </a:r>
          </a:p>
          <a:p>
            <a:pPr marL="0" indent="0">
              <a:buNone/>
            </a:pPr>
            <a:r>
              <a:rPr lang="cs-CZ" sz="4800" b="1" dirty="0" smtClean="0"/>
              <a:t>za to, že ruka tvá je nade mnou.</a:t>
            </a:r>
          </a:p>
          <a:p>
            <a:pPr marL="0" indent="0">
              <a:buNone/>
            </a:pPr>
            <a:endParaRPr lang="cs-CZ" sz="4800" b="1" dirty="0"/>
          </a:p>
          <a:p>
            <a:pPr marL="0" indent="0">
              <a:buNone/>
            </a:pPr>
            <a:r>
              <a:rPr lang="cs-CZ" sz="4800" b="1" dirty="0" smtClean="0"/>
              <a:t>Bůh dává moudrost, vědění,</a:t>
            </a:r>
          </a:p>
          <a:p>
            <a:pPr marL="0" indent="0">
              <a:buNone/>
            </a:pPr>
            <a:r>
              <a:rPr lang="cs-CZ" sz="4800" b="1" dirty="0" smtClean="0"/>
              <a:t>díky Ti za to, že se neměníš.</a:t>
            </a:r>
          </a:p>
          <a:p>
            <a:endParaRPr lang="cs-CZ" sz="4800" b="1" dirty="0"/>
          </a:p>
          <a:p>
            <a:endParaRPr lang="cs-CZ" sz="4800" b="1" dirty="0"/>
          </a:p>
        </p:txBody>
      </p:sp>
      <p:pic>
        <p:nvPicPr>
          <p:cNvPr id="2052" name="Picture 4" descr="C:\Users\Ema\AppData\Local\Microsoft\Windows\Temporary Internet Files\Content.IE5\YQ9JGPH9\MP9002895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916" y="4658529"/>
            <a:ext cx="3340968" cy="219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75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4000" b="1" dirty="0" smtClean="0"/>
              <a:t>Za co chci vzdát Bohu chválu?</a:t>
            </a:r>
          </a:p>
          <a:p>
            <a:pPr marL="0" indent="0">
              <a:buNone/>
            </a:pPr>
            <a:r>
              <a:rPr lang="cs-CZ" sz="4000" dirty="0" smtClean="0"/>
              <a:t>Chci vzdát Bohu chválu, za to, že jeho ruka je nade mnou.</a:t>
            </a:r>
          </a:p>
          <a:p>
            <a:pPr marL="0" indent="0">
              <a:buNone/>
            </a:pPr>
            <a:r>
              <a:rPr lang="cs-CZ" sz="4000" dirty="0" smtClean="0"/>
              <a:t>2. </a:t>
            </a:r>
            <a:r>
              <a:rPr lang="cs-CZ" sz="4000" b="1" dirty="0" smtClean="0"/>
              <a:t>Co dává Bůh?</a:t>
            </a:r>
          </a:p>
          <a:p>
            <a:pPr marL="0" indent="0">
              <a:buNone/>
            </a:pPr>
            <a:r>
              <a:rPr lang="cs-CZ" sz="4000" dirty="0" smtClean="0"/>
              <a:t>Bůh dává moudrost a vědění.</a:t>
            </a:r>
          </a:p>
          <a:p>
            <a:pPr marL="0" indent="0">
              <a:buNone/>
            </a:pPr>
            <a:r>
              <a:rPr lang="cs-CZ" sz="4000" dirty="0" smtClean="0"/>
              <a:t>3. </a:t>
            </a:r>
            <a:r>
              <a:rPr lang="cs-CZ" sz="4000" b="1" dirty="0" smtClean="0"/>
              <a:t>Za co jsem Bohu vděčný?</a:t>
            </a:r>
          </a:p>
          <a:p>
            <a:pPr marL="0" indent="0">
              <a:buNone/>
            </a:pPr>
            <a:r>
              <a:rPr lang="cs-CZ" sz="4000" dirty="0" smtClean="0"/>
              <a:t>Za to, že se nemění.</a:t>
            </a:r>
          </a:p>
          <a:p>
            <a:pPr marL="514350" indent="-514350">
              <a:buAutoNum type="arabicPeriod"/>
            </a:pPr>
            <a:endParaRPr lang="cs-CZ" sz="4000" dirty="0" smtClean="0"/>
          </a:p>
          <a:p>
            <a:pPr marL="514350" indent="-514350">
              <a:buAutoNum type="arabicPeriod"/>
            </a:pPr>
            <a:endParaRPr lang="cs-CZ" sz="4000" dirty="0"/>
          </a:p>
          <a:p>
            <a:pPr marL="514350" indent="-514350">
              <a:buAutoNum type="arabicPeriod"/>
            </a:pPr>
            <a:endParaRPr lang="cs-CZ" sz="4000" dirty="0"/>
          </a:p>
        </p:txBody>
      </p:sp>
      <p:pic>
        <p:nvPicPr>
          <p:cNvPr id="3074" name="Picture 2" descr="C:\Users\Ema\AppData\Local\Microsoft\Windows\Temporary Internet Files\Content.IE5\6OYDRTCC\MP900385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40968"/>
            <a:ext cx="2286000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82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7488832" cy="1180728"/>
          </a:xfrm>
        </p:spPr>
        <p:txBody>
          <a:bodyPr/>
          <a:lstStyle/>
          <a:p>
            <a:pPr marL="0" lvl="0" indent="0">
              <a:buNone/>
            </a:pPr>
            <a:r>
              <a:rPr lang="cs-CZ" sz="6000" b="1" dirty="0">
                <a:solidFill>
                  <a:prstClr val="black"/>
                </a:solidFill>
              </a:rPr>
              <a:t>ruka tvá je nade </a:t>
            </a:r>
            <a:r>
              <a:rPr lang="cs-CZ" sz="6000" b="1" dirty="0" smtClean="0">
                <a:solidFill>
                  <a:prstClr val="black"/>
                </a:solidFill>
              </a:rPr>
              <a:t>mnou</a:t>
            </a:r>
          </a:p>
          <a:p>
            <a:pPr marL="0" lvl="0" indent="0">
              <a:buNone/>
            </a:pPr>
            <a:endParaRPr lang="cs-CZ" sz="4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48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5531160"/>
            <a:ext cx="201622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800" dirty="0" smtClean="0"/>
              <a:t>ochrana</a:t>
            </a:r>
          </a:p>
        </p:txBody>
      </p:sp>
      <p:sp>
        <p:nvSpPr>
          <p:cNvPr id="5" name="Ovál 4"/>
          <p:cNvSpPr/>
          <p:nvPr/>
        </p:nvSpPr>
        <p:spPr>
          <a:xfrm>
            <a:off x="3419872" y="3452806"/>
            <a:ext cx="223224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2800" dirty="0" smtClean="0"/>
              <a:t>bezpečí</a:t>
            </a:r>
          </a:p>
        </p:txBody>
      </p:sp>
      <p:sp>
        <p:nvSpPr>
          <p:cNvPr id="6" name="Ovál 5"/>
          <p:cNvSpPr/>
          <p:nvPr/>
        </p:nvSpPr>
        <p:spPr>
          <a:xfrm>
            <a:off x="6372200" y="4896408"/>
            <a:ext cx="2376264" cy="1269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200" dirty="0" smtClean="0"/>
              <a:t>důvěra</a:t>
            </a:r>
          </a:p>
        </p:txBody>
      </p:sp>
      <p:pic>
        <p:nvPicPr>
          <p:cNvPr id="4098" name="Picture 2" descr="C:\Users\Ema\AppData\Local\Microsoft\Windows\Temporary Internet Files\Content.IE5\UGGZ0R6R\MP9003854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3354" y="4437112"/>
            <a:ext cx="1617354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ma\AppData\Local\Microsoft\Windows\Temporary Internet Files\Content.IE5\G5Z7KKFZ\MP9004227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928" y="2998446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WJ65NQTH\MP9003853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17171"/>
            <a:ext cx="2597624" cy="185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9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5626968" cy="5040559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 smtClean="0"/>
              <a:t>Já Ti chci _______ chválu svou,</a:t>
            </a:r>
          </a:p>
          <a:p>
            <a:pPr marL="0" indent="0">
              <a:buNone/>
            </a:pPr>
            <a:r>
              <a:rPr lang="cs-CZ" sz="4400" b="1" dirty="0" smtClean="0"/>
              <a:t>za ____, že ____ tvá je nade mnou.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sz="4400" b="1" dirty="0" smtClean="0"/>
              <a:t>Bůh _____ moudrost, ______,</a:t>
            </a:r>
          </a:p>
          <a:p>
            <a:pPr marL="0" indent="0">
              <a:buNone/>
            </a:pPr>
            <a:r>
              <a:rPr lang="cs-CZ" sz="4400" b="1" dirty="0" smtClean="0"/>
              <a:t>_______ Ti za to, že se neměníš.</a:t>
            </a:r>
          </a:p>
          <a:p>
            <a:endParaRPr lang="cs-CZ" sz="4400" b="1" dirty="0"/>
          </a:p>
          <a:p>
            <a:pPr marL="0" indent="0">
              <a:buNone/>
            </a:pPr>
            <a:endParaRPr lang="cs-CZ" sz="4800" b="1" dirty="0"/>
          </a:p>
        </p:txBody>
      </p:sp>
      <p:sp>
        <p:nvSpPr>
          <p:cNvPr id="2" name="Obdélník 1"/>
          <p:cNvSpPr/>
          <p:nvPr/>
        </p:nvSpPr>
        <p:spPr>
          <a:xfrm>
            <a:off x="6444208" y="692696"/>
            <a:ext cx="2304256" cy="46085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ruka</a:t>
            </a:r>
          </a:p>
          <a:p>
            <a:pPr algn="ctr"/>
            <a:r>
              <a:rPr lang="cs-CZ" sz="3600" dirty="0" smtClean="0"/>
              <a:t>dává</a:t>
            </a:r>
          </a:p>
          <a:p>
            <a:pPr algn="ctr"/>
            <a:r>
              <a:rPr lang="cs-CZ" sz="3600" dirty="0" smtClean="0"/>
              <a:t>vzdávat</a:t>
            </a:r>
          </a:p>
          <a:p>
            <a:pPr algn="ctr"/>
            <a:r>
              <a:rPr lang="cs-CZ" sz="3600" dirty="0" smtClean="0"/>
              <a:t>to</a:t>
            </a:r>
          </a:p>
          <a:p>
            <a:pPr algn="ctr"/>
            <a:r>
              <a:rPr lang="cs-CZ" sz="3600" dirty="0" smtClean="0"/>
              <a:t>vědění</a:t>
            </a:r>
          </a:p>
          <a:p>
            <a:pPr algn="ctr"/>
            <a:r>
              <a:rPr lang="cs-CZ" sz="3600" dirty="0" smtClean="0"/>
              <a:t>díky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60648"/>
            <a:ext cx="468052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Doplň do textu chybějící slova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4319972" y="1628800"/>
            <a:ext cx="2592288" cy="86409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1907704" y="2708920"/>
            <a:ext cx="5184576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491880" y="1628800"/>
            <a:ext cx="3600400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051720" y="2276872"/>
            <a:ext cx="5040560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907704" y="3861048"/>
            <a:ext cx="5004556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691680" y="4365104"/>
            <a:ext cx="5112568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798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66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241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Odpověz na otázky</vt:lpstr>
      <vt:lpstr>Vysvětli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8</cp:revision>
  <dcterms:created xsi:type="dcterms:W3CDTF">2014-11-04T20:32:39Z</dcterms:created>
  <dcterms:modified xsi:type="dcterms:W3CDTF">2015-03-29T19:28:00Z</dcterms:modified>
</cp:coreProperties>
</file>